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71757E-2AEE-460A-BD34-45419AD369CF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C9D03-CC78-43B8-8669-F2DA0DDBCE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81813" y="601417"/>
            <a:ext cx="2299177" cy="654809"/>
            <a:chOff x="1781813" y="601417"/>
            <a:chExt cx="2299177" cy="654809"/>
          </a:xfrm>
        </p:grpSpPr>
        <p:sp>
          <p:nvSpPr>
            <p:cNvPr id="2" name="Freeform 1"/>
            <p:cNvSpPr/>
            <p:nvPr/>
          </p:nvSpPr>
          <p:spPr>
            <a:xfrm>
              <a:off x="1781813" y="609704"/>
              <a:ext cx="355473" cy="646522"/>
            </a:xfrm>
            <a:custGeom>
              <a:avLst/>
              <a:gdLst/>
              <a:ahLst/>
              <a:cxnLst/>
              <a:rect l="0" t="0" r="0" b="0"/>
              <a:pathLst>
                <a:path w="355473" h="646522">
                  <a:moveTo>
                    <a:pt x="50145" y="22005"/>
                  </a:moveTo>
                  <a:lnTo>
                    <a:pt x="47025" y="64697"/>
                  </a:lnTo>
                  <a:lnTo>
                    <a:pt x="31017" y="116838"/>
                  </a:lnTo>
                  <a:lnTo>
                    <a:pt x="19807" y="137853"/>
                  </a:lnTo>
                  <a:lnTo>
                    <a:pt x="14712" y="141351"/>
                  </a:lnTo>
                  <a:lnTo>
                    <a:pt x="10145" y="140174"/>
                  </a:lnTo>
                  <a:lnTo>
                    <a:pt x="5931" y="135879"/>
                  </a:lnTo>
                  <a:lnTo>
                    <a:pt x="1249" y="118629"/>
                  </a:lnTo>
                  <a:lnTo>
                    <a:pt x="0" y="107478"/>
                  </a:lnTo>
                  <a:lnTo>
                    <a:pt x="4852" y="88849"/>
                  </a:lnTo>
                  <a:lnTo>
                    <a:pt x="34735" y="43329"/>
                  </a:lnTo>
                  <a:lnTo>
                    <a:pt x="82474" y="4955"/>
                  </a:lnTo>
                  <a:lnTo>
                    <a:pt x="103118" y="0"/>
                  </a:lnTo>
                  <a:lnTo>
                    <a:pt x="113537" y="316"/>
                  </a:lnTo>
                  <a:lnTo>
                    <a:pt x="122822" y="4036"/>
                  </a:lnTo>
                  <a:lnTo>
                    <a:pt x="161852" y="39266"/>
                  </a:lnTo>
                  <a:lnTo>
                    <a:pt x="202679" y="102729"/>
                  </a:lnTo>
                  <a:lnTo>
                    <a:pt x="224910" y="158414"/>
                  </a:lnTo>
                  <a:lnTo>
                    <a:pt x="243074" y="217047"/>
                  </a:lnTo>
                  <a:lnTo>
                    <a:pt x="248782" y="272748"/>
                  </a:lnTo>
                  <a:lnTo>
                    <a:pt x="249909" y="335744"/>
                  </a:lnTo>
                  <a:lnTo>
                    <a:pt x="250132" y="393594"/>
                  </a:lnTo>
                  <a:lnTo>
                    <a:pt x="247836" y="450082"/>
                  </a:lnTo>
                  <a:lnTo>
                    <a:pt x="230398" y="506300"/>
                  </a:lnTo>
                  <a:lnTo>
                    <a:pt x="209753" y="556876"/>
                  </a:lnTo>
                  <a:lnTo>
                    <a:pt x="162342" y="614578"/>
                  </a:lnTo>
                  <a:lnTo>
                    <a:pt x="148363" y="628912"/>
                  </a:lnTo>
                  <a:lnTo>
                    <a:pt x="116162" y="644546"/>
                  </a:lnTo>
                  <a:lnTo>
                    <a:pt x="90404" y="646521"/>
                  </a:lnTo>
                  <a:lnTo>
                    <a:pt x="64528" y="642329"/>
                  </a:lnTo>
                  <a:lnTo>
                    <a:pt x="41330" y="632667"/>
                  </a:lnTo>
                  <a:lnTo>
                    <a:pt x="33740" y="624475"/>
                  </a:lnTo>
                  <a:lnTo>
                    <a:pt x="25306" y="602895"/>
                  </a:lnTo>
                  <a:lnTo>
                    <a:pt x="20559" y="564438"/>
                  </a:lnTo>
                  <a:lnTo>
                    <a:pt x="28807" y="540337"/>
                  </a:lnTo>
                  <a:lnTo>
                    <a:pt x="45341" y="519097"/>
                  </a:lnTo>
                  <a:lnTo>
                    <a:pt x="68287" y="501858"/>
                  </a:lnTo>
                  <a:lnTo>
                    <a:pt x="94083" y="492637"/>
                  </a:lnTo>
                  <a:lnTo>
                    <a:pt x="148771" y="486717"/>
                  </a:lnTo>
                  <a:lnTo>
                    <a:pt x="190632" y="496869"/>
                  </a:lnTo>
                  <a:lnTo>
                    <a:pt x="252396" y="539431"/>
                  </a:lnTo>
                  <a:lnTo>
                    <a:pt x="312262" y="580000"/>
                  </a:lnTo>
                  <a:lnTo>
                    <a:pt x="355472" y="590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37326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72167" y="601417"/>
              <a:ext cx="323170" cy="641909"/>
            </a:xfrm>
            <a:custGeom>
              <a:avLst/>
              <a:gdLst/>
              <a:ahLst/>
              <a:cxnLst/>
              <a:rect l="0" t="0" r="0" b="0"/>
              <a:pathLst>
                <a:path w="323170" h="641909">
                  <a:moveTo>
                    <a:pt x="323169" y="82935"/>
                  </a:moveTo>
                  <a:lnTo>
                    <a:pt x="306359" y="102085"/>
                  </a:lnTo>
                  <a:lnTo>
                    <a:pt x="273671" y="156152"/>
                  </a:lnTo>
                  <a:lnTo>
                    <a:pt x="240955" y="214174"/>
                  </a:lnTo>
                  <a:lnTo>
                    <a:pt x="200206" y="272878"/>
                  </a:lnTo>
                  <a:lnTo>
                    <a:pt x="158211" y="335657"/>
                  </a:lnTo>
                  <a:lnTo>
                    <a:pt x="125173" y="398793"/>
                  </a:lnTo>
                  <a:lnTo>
                    <a:pt x="93460" y="461961"/>
                  </a:lnTo>
                  <a:lnTo>
                    <a:pt x="71200" y="520842"/>
                  </a:lnTo>
                  <a:lnTo>
                    <a:pt x="63288" y="569094"/>
                  </a:lnTo>
                  <a:lnTo>
                    <a:pt x="63777" y="599653"/>
                  </a:lnTo>
                  <a:lnTo>
                    <a:pt x="71793" y="621033"/>
                  </a:lnTo>
                  <a:lnTo>
                    <a:pt x="86274" y="635215"/>
                  </a:lnTo>
                  <a:lnTo>
                    <a:pt x="95050" y="640635"/>
                  </a:lnTo>
                  <a:lnTo>
                    <a:pt x="104409" y="641908"/>
                  </a:lnTo>
                  <a:lnTo>
                    <a:pt x="155021" y="626803"/>
                  </a:lnTo>
                  <a:lnTo>
                    <a:pt x="180801" y="610759"/>
                  </a:lnTo>
                  <a:lnTo>
                    <a:pt x="241359" y="551720"/>
                  </a:lnTo>
                  <a:lnTo>
                    <a:pt x="271813" y="494506"/>
                  </a:lnTo>
                  <a:lnTo>
                    <a:pt x="278317" y="456656"/>
                  </a:lnTo>
                  <a:lnTo>
                    <a:pt x="274655" y="421394"/>
                  </a:lnTo>
                  <a:lnTo>
                    <a:pt x="260572" y="388720"/>
                  </a:lnTo>
                  <a:lnTo>
                    <a:pt x="215547" y="334196"/>
                  </a:lnTo>
                  <a:lnTo>
                    <a:pt x="161815" y="302575"/>
                  </a:lnTo>
                  <a:lnTo>
                    <a:pt x="109072" y="268746"/>
                  </a:lnTo>
                  <a:lnTo>
                    <a:pt x="46904" y="225638"/>
                  </a:lnTo>
                  <a:lnTo>
                    <a:pt x="19435" y="197357"/>
                  </a:lnTo>
                  <a:lnTo>
                    <a:pt x="7632" y="177073"/>
                  </a:lnTo>
                  <a:lnTo>
                    <a:pt x="0" y="134744"/>
                  </a:lnTo>
                  <a:lnTo>
                    <a:pt x="4453" y="108301"/>
                  </a:lnTo>
                  <a:lnTo>
                    <a:pt x="26376" y="62729"/>
                  </a:lnTo>
                  <a:lnTo>
                    <a:pt x="46368" y="36134"/>
                  </a:lnTo>
                  <a:lnTo>
                    <a:pt x="78287" y="13436"/>
                  </a:lnTo>
                  <a:lnTo>
                    <a:pt x="117381" y="3071"/>
                  </a:lnTo>
                  <a:lnTo>
                    <a:pt x="158600" y="0"/>
                  </a:lnTo>
                  <a:lnTo>
                    <a:pt x="200449" y="10268"/>
                  </a:lnTo>
                  <a:lnTo>
                    <a:pt x="222224" y="28022"/>
                  </a:lnTo>
                  <a:lnTo>
                    <a:pt x="244516" y="61205"/>
                  </a:lnTo>
                  <a:lnTo>
                    <a:pt x="262529" y="103859"/>
                  </a:lnTo>
                  <a:lnTo>
                    <a:pt x="263853" y="121870"/>
                  </a:lnTo>
                  <a:lnTo>
                    <a:pt x="259998" y="146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94756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1310" y="663295"/>
              <a:ext cx="529680" cy="513038"/>
            </a:xfrm>
            <a:custGeom>
              <a:avLst/>
              <a:gdLst/>
              <a:ahLst/>
              <a:cxnLst/>
              <a:rect l="0" t="0" r="0" b="0"/>
              <a:pathLst>
                <a:path w="529680" h="513038">
                  <a:moveTo>
                    <a:pt x="270534" y="0"/>
                  </a:moveTo>
                  <a:lnTo>
                    <a:pt x="211918" y="14654"/>
                  </a:lnTo>
                  <a:lnTo>
                    <a:pt x="182716" y="30338"/>
                  </a:lnTo>
                  <a:lnTo>
                    <a:pt x="119345" y="79453"/>
                  </a:lnTo>
                  <a:lnTo>
                    <a:pt x="81443" y="133761"/>
                  </a:lnTo>
                  <a:lnTo>
                    <a:pt x="50212" y="191455"/>
                  </a:lnTo>
                  <a:lnTo>
                    <a:pt x="27102" y="232010"/>
                  </a:lnTo>
                  <a:lnTo>
                    <a:pt x="11272" y="288288"/>
                  </a:lnTo>
                  <a:lnTo>
                    <a:pt x="0" y="341865"/>
                  </a:lnTo>
                  <a:lnTo>
                    <a:pt x="558" y="373038"/>
                  </a:lnTo>
                  <a:lnTo>
                    <a:pt x="14027" y="414556"/>
                  </a:lnTo>
                  <a:lnTo>
                    <a:pt x="35175" y="443886"/>
                  </a:lnTo>
                  <a:lnTo>
                    <a:pt x="96416" y="489473"/>
                  </a:lnTo>
                  <a:lnTo>
                    <a:pt x="131986" y="506247"/>
                  </a:lnTo>
                  <a:lnTo>
                    <a:pt x="175931" y="513037"/>
                  </a:lnTo>
                  <a:lnTo>
                    <a:pt x="229880" y="506926"/>
                  </a:lnTo>
                  <a:lnTo>
                    <a:pt x="281105" y="497771"/>
                  </a:lnTo>
                  <a:lnTo>
                    <a:pt x="342853" y="480725"/>
                  </a:lnTo>
                  <a:lnTo>
                    <a:pt x="384905" y="465578"/>
                  </a:lnTo>
                  <a:lnTo>
                    <a:pt x="445816" y="413938"/>
                  </a:lnTo>
                  <a:lnTo>
                    <a:pt x="488106" y="366401"/>
                  </a:lnTo>
                  <a:lnTo>
                    <a:pt x="515582" y="305142"/>
                  </a:lnTo>
                  <a:lnTo>
                    <a:pt x="528945" y="260836"/>
                  </a:lnTo>
                  <a:lnTo>
                    <a:pt x="529679" y="198186"/>
                  </a:lnTo>
                  <a:lnTo>
                    <a:pt x="518905" y="140663"/>
                  </a:lnTo>
                  <a:lnTo>
                    <a:pt x="497764" y="100819"/>
                  </a:lnTo>
                  <a:lnTo>
                    <a:pt x="472911" y="79514"/>
                  </a:lnTo>
                  <a:lnTo>
                    <a:pt x="420474" y="52361"/>
                  </a:lnTo>
                  <a:lnTo>
                    <a:pt x="36529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162049" y="655920"/>
            <a:ext cx="1323299" cy="515805"/>
            <a:chOff x="4162049" y="655920"/>
            <a:chExt cx="1323299" cy="515805"/>
          </a:xfrm>
        </p:grpSpPr>
        <p:sp>
          <p:nvSpPr>
            <p:cNvPr id="8" name="Freeform 7"/>
            <p:cNvSpPr/>
            <p:nvPr/>
          </p:nvSpPr>
          <p:spPr>
            <a:xfrm>
              <a:off x="4162049" y="937036"/>
              <a:ext cx="123050" cy="157232"/>
            </a:xfrm>
            <a:custGeom>
              <a:avLst/>
              <a:gdLst/>
              <a:ahLst/>
              <a:cxnLst/>
              <a:rect l="0" t="0" r="0" b="0"/>
              <a:pathLst>
                <a:path w="123050" h="157232">
                  <a:moveTo>
                    <a:pt x="7236" y="94756"/>
                  </a:moveTo>
                  <a:lnTo>
                    <a:pt x="7236" y="153373"/>
                  </a:lnTo>
                  <a:lnTo>
                    <a:pt x="6065" y="157231"/>
                  </a:lnTo>
                  <a:lnTo>
                    <a:pt x="4116" y="155123"/>
                  </a:lnTo>
                  <a:lnTo>
                    <a:pt x="0" y="139134"/>
                  </a:lnTo>
                  <a:lnTo>
                    <a:pt x="477" y="84328"/>
                  </a:lnTo>
                  <a:lnTo>
                    <a:pt x="6571" y="57366"/>
                  </a:lnTo>
                  <a:lnTo>
                    <a:pt x="17079" y="33685"/>
                  </a:lnTo>
                  <a:lnTo>
                    <a:pt x="32667" y="17701"/>
                  </a:lnTo>
                  <a:lnTo>
                    <a:pt x="41738" y="11800"/>
                  </a:lnTo>
                  <a:lnTo>
                    <a:pt x="76860" y="3496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39627" y="697495"/>
              <a:ext cx="155855" cy="460237"/>
            </a:xfrm>
            <a:custGeom>
              <a:avLst/>
              <a:gdLst/>
              <a:ahLst/>
              <a:cxnLst/>
              <a:rect l="0" t="0" r="0" b="0"/>
              <a:pathLst>
                <a:path w="155855" h="460237">
                  <a:moveTo>
                    <a:pt x="124455" y="292183"/>
                  </a:moveTo>
                  <a:lnTo>
                    <a:pt x="118866" y="275416"/>
                  </a:lnTo>
                  <a:lnTo>
                    <a:pt x="106764" y="264064"/>
                  </a:lnTo>
                  <a:lnTo>
                    <a:pt x="98623" y="259399"/>
                  </a:lnTo>
                  <a:lnTo>
                    <a:pt x="90856" y="258629"/>
                  </a:lnTo>
                  <a:lnTo>
                    <a:pt x="75987" y="264012"/>
                  </a:lnTo>
                  <a:lnTo>
                    <a:pt x="48874" y="280197"/>
                  </a:lnTo>
                  <a:lnTo>
                    <a:pt x="24202" y="310989"/>
                  </a:lnTo>
                  <a:lnTo>
                    <a:pt x="7663" y="344159"/>
                  </a:lnTo>
                  <a:lnTo>
                    <a:pt x="0" y="395213"/>
                  </a:lnTo>
                  <a:lnTo>
                    <a:pt x="1012" y="434105"/>
                  </a:lnTo>
                  <a:lnTo>
                    <a:pt x="9540" y="453136"/>
                  </a:lnTo>
                  <a:lnTo>
                    <a:pt x="16260" y="457977"/>
                  </a:lnTo>
                  <a:lnTo>
                    <a:pt x="24249" y="460034"/>
                  </a:lnTo>
                  <a:lnTo>
                    <a:pt x="33085" y="460236"/>
                  </a:lnTo>
                  <a:lnTo>
                    <a:pt x="62288" y="449341"/>
                  </a:lnTo>
                  <a:lnTo>
                    <a:pt x="87578" y="425706"/>
                  </a:lnTo>
                  <a:lnTo>
                    <a:pt x="121101" y="367637"/>
                  </a:lnTo>
                  <a:lnTo>
                    <a:pt x="137831" y="312937"/>
                  </a:lnTo>
                  <a:lnTo>
                    <a:pt x="148826" y="262978"/>
                  </a:lnTo>
                  <a:lnTo>
                    <a:pt x="153903" y="205541"/>
                  </a:lnTo>
                  <a:lnTo>
                    <a:pt x="155408" y="149658"/>
                  </a:lnTo>
                  <a:lnTo>
                    <a:pt x="155854" y="96056"/>
                  </a:lnTo>
                  <a:lnTo>
                    <a:pt x="147599" y="40012"/>
                  </a:lnTo>
                  <a:lnTo>
                    <a:pt x="141370" y="8532"/>
                  </a:lnTo>
                  <a:lnTo>
                    <a:pt x="136902" y="1307"/>
                  </a:lnTo>
                  <a:lnTo>
                    <a:pt x="131583" y="0"/>
                  </a:lnTo>
                  <a:lnTo>
                    <a:pt x="125698" y="2638"/>
                  </a:lnTo>
                  <a:lnTo>
                    <a:pt x="121774" y="9076"/>
                  </a:lnTo>
                  <a:lnTo>
                    <a:pt x="116252" y="41663"/>
                  </a:lnTo>
                  <a:lnTo>
                    <a:pt x="117506" y="98245"/>
                  </a:lnTo>
                  <a:lnTo>
                    <a:pt x="123083" y="155089"/>
                  </a:lnTo>
                  <a:lnTo>
                    <a:pt x="124049" y="211008"/>
                  </a:lnTo>
                  <a:lnTo>
                    <a:pt x="124335" y="266442"/>
                  </a:lnTo>
                  <a:lnTo>
                    <a:pt x="131667" y="329169"/>
                  </a:lnTo>
                  <a:lnTo>
                    <a:pt x="134329" y="377261"/>
                  </a:lnTo>
                  <a:lnTo>
                    <a:pt x="134984" y="397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8839" y="915618"/>
              <a:ext cx="117559" cy="221460"/>
            </a:xfrm>
            <a:custGeom>
              <a:avLst/>
              <a:gdLst/>
              <a:ahLst/>
              <a:cxnLst/>
              <a:rect l="0" t="0" r="0" b="0"/>
              <a:pathLst>
                <a:path w="117559" h="221460">
                  <a:moveTo>
                    <a:pt x="0" y="116174"/>
                  </a:moveTo>
                  <a:lnTo>
                    <a:pt x="53875" y="87493"/>
                  </a:lnTo>
                  <a:lnTo>
                    <a:pt x="99858" y="55971"/>
                  </a:lnTo>
                  <a:lnTo>
                    <a:pt x="116675" y="29706"/>
                  </a:lnTo>
                  <a:lnTo>
                    <a:pt x="117558" y="21094"/>
                  </a:lnTo>
                  <a:lnTo>
                    <a:pt x="112299" y="5286"/>
                  </a:lnTo>
                  <a:lnTo>
                    <a:pt x="105282" y="1305"/>
                  </a:lnTo>
                  <a:lnTo>
                    <a:pt x="85007" y="0"/>
                  </a:lnTo>
                  <a:lnTo>
                    <a:pt x="63517" y="9559"/>
                  </a:lnTo>
                  <a:lnTo>
                    <a:pt x="26714" y="38703"/>
                  </a:lnTo>
                  <a:lnTo>
                    <a:pt x="9735" y="65534"/>
                  </a:lnTo>
                  <a:lnTo>
                    <a:pt x="1923" y="121682"/>
                  </a:lnTo>
                  <a:lnTo>
                    <a:pt x="2910" y="162520"/>
                  </a:lnTo>
                  <a:lnTo>
                    <a:pt x="11432" y="182006"/>
                  </a:lnTo>
                  <a:lnTo>
                    <a:pt x="29384" y="206130"/>
                  </a:lnTo>
                  <a:lnTo>
                    <a:pt x="48934" y="214646"/>
                  </a:lnTo>
                  <a:lnTo>
                    <a:pt x="84228" y="221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0271" y="894922"/>
              <a:ext cx="112839" cy="252807"/>
            </a:xfrm>
            <a:custGeom>
              <a:avLst/>
              <a:gdLst/>
              <a:ahLst/>
              <a:cxnLst/>
              <a:rect l="0" t="0" r="0" b="0"/>
              <a:pathLst>
                <a:path w="112839" h="252807">
                  <a:moveTo>
                    <a:pt x="7552" y="105285"/>
                  </a:moveTo>
                  <a:lnTo>
                    <a:pt x="13142" y="163902"/>
                  </a:lnTo>
                  <a:lnTo>
                    <a:pt x="18275" y="224141"/>
                  </a:lnTo>
                  <a:lnTo>
                    <a:pt x="23858" y="252806"/>
                  </a:lnTo>
                  <a:lnTo>
                    <a:pt x="7069" y="198919"/>
                  </a:lnTo>
                  <a:lnTo>
                    <a:pt x="0" y="165004"/>
                  </a:lnTo>
                  <a:lnTo>
                    <a:pt x="1026" y="125319"/>
                  </a:lnTo>
                  <a:lnTo>
                    <a:pt x="6991" y="100151"/>
                  </a:lnTo>
                  <a:lnTo>
                    <a:pt x="36479" y="46146"/>
                  </a:lnTo>
                  <a:lnTo>
                    <a:pt x="56284" y="29088"/>
                  </a:lnTo>
                  <a:lnTo>
                    <a:pt x="1128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28345" y="947564"/>
              <a:ext cx="191828" cy="224161"/>
            </a:xfrm>
            <a:custGeom>
              <a:avLst/>
              <a:gdLst/>
              <a:ahLst/>
              <a:cxnLst/>
              <a:rect l="0" t="0" r="0" b="0"/>
              <a:pathLst>
                <a:path w="191828" h="224161">
                  <a:moveTo>
                    <a:pt x="104318" y="0"/>
                  </a:moveTo>
                  <a:lnTo>
                    <a:pt x="60355" y="20244"/>
                  </a:lnTo>
                  <a:lnTo>
                    <a:pt x="30071" y="44993"/>
                  </a:lnTo>
                  <a:lnTo>
                    <a:pt x="10049" y="74553"/>
                  </a:lnTo>
                  <a:lnTo>
                    <a:pt x="2297" y="111127"/>
                  </a:lnTo>
                  <a:lnTo>
                    <a:pt x="0" y="151600"/>
                  </a:lnTo>
                  <a:lnTo>
                    <a:pt x="5702" y="173053"/>
                  </a:lnTo>
                  <a:lnTo>
                    <a:pt x="28427" y="205889"/>
                  </a:lnTo>
                  <a:lnTo>
                    <a:pt x="47971" y="217458"/>
                  </a:lnTo>
                  <a:lnTo>
                    <a:pt x="71086" y="224160"/>
                  </a:lnTo>
                  <a:lnTo>
                    <a:pt x="103830" y="221356"/>
                  </a:lnTo>
                  <a:lnTo>
                    <a:pt x="125158" y="216144"/>
                  </a:lnTo>
                  <a:lnTo>
                    <a:pt x="143216" y="203689"/>
                  </a:lnTo>
                  <a:lnTo>
                    <a:pt x="173873" y="167097"/>
                  </a:lnTo>
                  <a:lnTo>
                    <a:pt x="189788" y="130879"/>
                  </a:lnTo>
                  <a:lnTo>
                    <a:pt x="191827" y="107302"/>
                  </a:lnTo>
                  <a:lnTo>
                    <a:pt x="183605" y="63570"/>
                  </a:lnTo>
                  <a:lnTo>
                    <a:pt x="168494" y="37293"/>
                  </a:lnTo>
                  <a:lnTo>
                    <a:pt x="152728" y="25154"/>
                  </a:lnTo>
                  <a:lnTo>
                    <a:pt x="11484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11177" y="655920"/>
              <a:ext cx="142585" cy="502215"/>
            </a:xfrm>
            <a:custGeom>
              <a:avLst/>
              <a:gdLst/>
              <a:ahLst/>
              <a:cxnLst/>
              <a:rect l="0" t="0" r="0" b="0"/>
              <a:pathLst>
                <a:path w="142585" h="502215">
                  <a:moveTo>
                    <a:pt x="132056" y="502214"/>
                  </a:moveTo>
                  <a:lnTo>
                    <a:pt x="117402" y="449187"/>
                  </a:lnTo>
                  <a:lnTo>
                    <a:pt x="102689" y="398976"/>
                  </a:lnTo>
                  <a:lnTo>
                    <a:pt x="77351" y="335645"/>
                  </a:lnTo>
                  <a:lnTo>
                    <a:pt x="53746" y="275206"/>
                  </a:lnTo>
                  <a:lnTo>
                    <a:pt x="34633" y="224253"/>
                  </a:lnTo>
                  <a:lnTo>
                    <a:pt x="19872" y="173280"/>
                  </a:lnTo>
                  <a:lnTo>
                    <a:pt x="755" y="110423"/>
                  </a:lnTo>
                  <a:lnTo>
                    <a:pt x="0" y="78910"/>
                  </a:lnTo>
                  <a:lnTo>
                    <a:pt x="7464" y="53206"/>
                  </a:lnTo>
                  <a:lnTo>
                    <a:pt x="24820" y="24594"/>
                  </a:lnTo>
                  <a:lnTo>
                    <a:pt x="41111" y="11908"/>
                  </a:lnTo>
                  <a:lnTo>
                    <a:pt x="61221" y="3541"/>
                  </a:lnTo>
                  <a:lnTo>
                    <a:pt x="97680" y="0"/>
                  </a:lnTo>
                  <a:lnTo>
                    <a:pt x="142584" y="7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2134" y="915979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10185" y="14654"/>
                  </a:lnTo>
                  <a:lnTo>
                    <a:pt x="158805" y="27028"/>
                  </a:lnTo>
                  <a:lnTo>
                    <a:pt x="99783" y="33805"/>
                  </a:lnTo>
                  <a:lnTo>
                    <a:pt x="42457" y="404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965083" y="431668"/>
            <a:ext cx="2343556" cy="819569"/>
            <a:chOff x="5965083" y="431668"/>
            <a:chExt cx="2343556" cy="819569"/>
          </a:xfrm>
        </p:grpSpPr>
        <p:sp>
          <p:nvSpPr>
            <p:cNvPr id="16" name="Freeform 15"/>
            <p:cNvSpPr/>
            <p:nvPr/>
          </p:nvSpPr>
          <p:spPr>
            <a:xfrm>
              <a:off x="5965083" y="431668"/>
              <a:ext cx="551399" cy="598706"/>
            </a:xfrm>
            <a:custGeom>
              <a:avLst/>
              <a:gdLst/>
              <a:ahLst/>
              <a:cxnLst/>
              <a:rect l="0" t="0" r="0" b="0"/>
              <a:pathLst>
                <a:path w="551399" h="598706">
                  <a:moveTo>
                    <a:pt x="373072" y="31585"/>
                  </a:moveTo>
                  <a:lnTo>
                    <a:pt x="356304" y="20407"/>
                  </a:lnTo>
                  <a:lnTo>
                    <a:pt x="317931" y="13455"/>
                  </a:lnTo>
                  <a:lnTo>
                    <a:pt x="280695" y="16985"/>
                  </a:lnTo>
                  <a:lnTo>
                    <a:pt x="227096" y="37063"/>
                  </a:lnTo>
                  <a:lnTo>
                    <a:pt x="167636" y="66679"/>
                  </a:lnTo>
                  <a:lnTo>
                    <a:pt x="111235" y="115197"/>
                  </a:lnTo>
                  <a:lnTo>
                    <a:pt x="68880" y="166468"/>
                  </a:lnTo>
                  <a:lnTo>
                    <a:pt x="45180" y="216416"/>
                  </a:lnTo>
                  <a:lnTo>
                    <a:pt x="23904" y="270736"/>
                  </a:lnTo>
                  <a:lnTo>
                    <a:pt x="8436" y="333242"/>
                  </a:lnTo>
                  <a:lnTo>
                    <a:pt x="0" y="388077"/>
                  </a:lnTo>
                  <a:lnTo>
                    <a:pt x="3324" y="442945"/>
                  </a:lnTo>
                  <a:lnTo>
                    <a:pt x="9917" y="492907"/>
                  </a:lnTo>
                  <a:lnTo>
                    <a:pt x="30334" y="525852"/>
                  </a:lnTo>
                  <a:lnTo>
                    <a:pt x="89216" y="583956"/>
                  </a:lnTo>
                  <a:lnTo>
                    <a:pt x="113163" y="592939"/>
                  </a:lnTo>
                  <a:lnTo>
                    <a:pt x="166664" y="598705"/>
                  </a:lnTo>
                  <a:lnTo>
                    <a:pt x="216227" y="590269"/>
                  </a:lnTo>
                  <a:lnTo>
                    <a:pt x="273677" y="570405"/>
                  </a:lnTo>
                  <a:lnTo>
                    <a:pt x="311646" y="552324"/>
                  </a:lnTo>
                  <a:lnTo>
                    <a:pt x="371915" y="514194"/>
                  </a:lnTo>
                  <a:lnTo>
                    <a:pt x="419973" y="486441"/>
                  </a:lnTo>
                  <a:lnTo>
                    <a:pt x="471207" y="429054"/>
                  </a:lnTo>
                  <a:lnTo>
                    <a:pt x="491186" y="406197"/>
                  </a:lnTo>
                  <a:lnTo>
                    <a:pt x="523783" y="350779"/>
                  </a:lnTo>
                  <a:lnTo>
                    <a:pt x="540795" y="290128"/>
                  </a:lnTo>
                  <a:lnTo>
                    <a:pt x="549832" y="232134"/>
                  </a:lnTo>
                  <a:lnTo>
                    <a:pt x="551398" y="181604"/>
                  </a:lnTo>
                  <a:lnTo>
                    <a:pt x="540683" y="135177"/>
                  </a:lnTo>
                  <a:lnTo>
                    <a:pt x="516102" y="87143"/>
                  </a:lnTo>
                  <a:lnTo>
                    <a:pt x="481753" y="46469"/>
                  </a:lnTo>
                  <a:lnTo>
                    <a:pt x="418638" y="13759"/>
                  </a:lnTo>
                  <a:lnTo>
                    <a:pt x="381504" y="4077"/>
                  </a:lnTo>
                  <a:lnTo>
                    <a:pt x="3204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96779" y="798576"/>
              <a:ext cx="181628" cy="452661"/>
            </a:xfrm>
            <a:custGeom>
              <a:avLst/>
              <a:gdLst/>
              <a:ahLst/>
              <a:cxnLst/>
              <a:rect l="0" t="0" r="0" b="0"/>
              <a:pathLst>
                <a:path w="181628" h="452661">
                  <a:moveTo>
                    <a:pt x="41418" y="180574"/>
                  </a:moveTo>
                  <a:lnTo>
                    <a:pt x="34182" y="208130"/>
                  </a:lnTo>
                  <a:lnTo>
                    <a:pt x="28420" y="264353"/>
                  </a:lnTo>
                  <a:lnTo>
                    <a:pt x="21953" y="320865"/>
                  </a:lnTo>
                  <a:lnTo>
                    <a:pt x="19505" y="383154"/>
                  </a:lnTo>
                  <a:lnTo>
                    <a:pt x="15209" y="434799"/>
                  </a:lnTo>
                  <a:lnTo>
                    <a:pt x="16901" y="452660"/>
                  </a:lnTo>
                  <a:lnTo>
                    <a:pt x="15714" y="450872"/>
                  </a:lnTo>
                  <a:lnTo>
                    <a:pt x="12446" y="436407"/>
                  </a:lnTo>
                  <a:lnTo>
                    <a:pt x="7229" y="385873"/>
                  </a:lnTo>
                  <a:lnTo>
                    <a:pt x="1652" y="333820"/>
                  </a:lnTo>
                  <a:lnTo>
                    <a:pt x="0" y="277063"/>
                  </a:lnTo>
                  <a:lnTo>
                    <a:pt x="2630" y="226321"/>
                  </a:lnTo>
                  <a:lnTo>
                    <a:pt x="4578" y="181650"/>
                  </a:lnTo>
                  <a:lnTo>
                    <a:pt x="3986" y="138779"/>
                  </a:lnTo>
                  <a:lnTo>
                    <a:pt x="8677" y="82371"/>
                  </a:lnTo>
                  <a:lnTo>
                    <a:pt x="15079" y="45802"/>
                  </a:lnTo>
                  <a:lnTo>
                    <a:pt x="29974" y="18329"/>
                  </a:lnTo>
                  <a:lnTo>
                    <a:pt x="48810" y="5910"/>
                  </a:lnTo>
                  <a:lnTo>
                    <a:pt x="60384" y="960"/>
                  </a:lnTo>
                  <a:lnTo>
                    <a:pt x="71609" y="0"/>
                  </a:lnTo>
                  <a:lnTo>
                    <a:pt x="93441" y="5172"/>
                  </a:lnTo>
                  <a:lnTo>
                    <a:pt x="119872" y="21238"/>
                  </a:lnTo>
                  <a:lnTo>
                    <a:pt x="156933" y="74295"/>
                  </a:lnTo>
                  <a:lnTo>
                    <a:pt x="179659" y="117206"/>
                  </a:lnTo>
                  <a:lnTo>
                    <a:pt x="181627" y="138373"/>
                  </a:lnTo>
                  <a:lnTo>
                    <a:pt x="180514" y="148930"/>
                  </a:lnTo>
                  <a:lnTo>
                    <a:pt x="169918" y="170019"/>
                  </a:lnTo>
                  <a:lnTo>
                    <a:pt x="153511" y="188751"/>
                  </a:lnTo>
                  <a:lnTo>
                    <a:pt x="114382" y="210308"/>
                  </a:lnTo>
                  <a:lnTo>
                    <a:pt x="57482" y="228293"/>
                  </a:lnTo>
                  <a:lnTo>
                    <a:pt x="30890" y="233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02731" y="796967"/>
              <a:ext cx="153040" cy="213769"/>
            </a:xfrm>
            <a:custGeom>
              <a:avLst/>
              <a:gdLst/>
              <a:ahLst/>
              <a:cxnLst/>
              <a:rect l="0" t="0" r="0" b="0"/>
              <a:pathLst>
                <a:path w="153040" h="213769">
                  <a:moveTo>
                    <a:pt x="24979" y="97955"/>
                  </a:moveTo>
                  <a:lnTo>
                    <a:pt x="67671" y="94835"/>
                  </a:lnTo>
                  <a:lnTo>
                    <a:pt x="118641" y="78827"/>
                  </a:lnTo>
                  <a:lnTo>
                    <a:pt x="135237" y="67617"/>
                  </a:lnTo>
                  <a:lnTo>
                    <a:pt x="147291" y="51716"/>
                  </a:lnTo>
                  <a:lnTo>
                    <a:pt x="152144" y="42562"/>
                  </a:lnTo>
                  <a:lnTo>
                    <a:pt x="153039" y="34120"/>
                  </a:lnTo>
                  <a:lnTo>
                    <a:pt x="147795" y="18501"/>
                  </a:lnTo>
                  <a:lnTo>
                    <a:pt x="134547" y="6880"/>
                  </a:lnTo>
                  <a:lnTo>
                    <a:pt x="126100" y="2143"/>
                  </a:lnTo>
                  <a:lnTo>
                    <a:pt x="104236" y="0"/>
                  </a:lnTo>
                  <a:lnTo>
                    <a:pt x="80092" y="4116"/>
                  </a:lnTo>
                  <a:lnTo>
                    <a:pt x="57662" y="13745"/>
                  </a:lnTo>
                  <a:lnTo>
                    <a:pt x="30893" y="37909"/>
                  </a:lnTo>
                  <a:lnTo>
                    <a:pt x="9293" y="77515"/>
                  </a:lnTo>
                  <a:lnTo>
                    <a:pt x="1240" y="98229"/>
                  </a:lnTo>
                  <a:lnTo>
                    <a:pt x="0" y="119134"/>
                  </a:lnTo>
                  <a:lnTo>
                    <a:pt x="8736" y="161150"/>
                  </a:lnTo>
                  <a:lnTo>
                    <a:pt x="23935" y="187129"/>
                  </a:lnTo>
                  <a:lnTo>
                    <a:pt x="39723" y="199199"/>
                  </a:lnTo>
                  <a:lnTo>
                    <a:pt x="59608" y="207293"/>
                  </a:lnTo>
                  <a:lnTo>
                    <a:pt x="109207" y="213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08908" y="797153"/>
              <a:ext cx="166243" cy="261161"/>
            </a:xfrm>
            <a:custGeom>
              <a:avLst/>
              <a:gdLst/>
              <a:ahLst/>
              <a:cxnLst/>
              <a:rect l="0" t="0" r="0" b="0"/>
              <a:pathLst>
                <a:path w="166243" h="261161">
                  <a:moveTo>
                    <a:pt x="29372" y="108297"/>
                  </a:moveTo>
                  <a:lnTo>
                    <a:pt x="23306" y="140749"/>
                  </a:lnTo>
                  <a:lnTo>
                    <a:pt x="37091" y="203130"/>
                  </a:lnTo>
                  <a:lnTo>
                    <a:pt x="54030" y="255706"/>
                  </a:lnTo>
                  <a:lnTo>
                    <a:pt x="53999" y="260382"/>
                  </a:lnTo>
                  <a:lnTo>
                    <a:pt x="51639" y="261160"/>
                  </a:lnTo>
                  <a:lnTo>
                    <a:pt x="47726" y="259339"/>
                  </a:lnTo>
                  <a:lnTo>
                    <a:pt x="31041" y="234419"/>
                  </a:lnTo>
                  <a:lnTo>
                    <a:pt x="8996" y="178848"/>
                  </a:lnTo>
                  <a:lnTo>
                    <a:pt x="0" y="125223"/>
                  </a:lnTo>
                  <a:lnTo>
                    <a:pt x="9620" y="83547"/>
                  </a:lnTo>
                  <a:lnTo>
                    <a:pt x="27289" y="47151"/>
                  </a:lnTo>
                  <a:lnTo>
                    <a:pt x="52931" y="19730"/>
                  </a:lnTo>
                  <a:lnTo>
                    <a:pt x="82756" y="2377"/>
                  </a:lnTo>
                  <a:lnTo>
                    <a:pt x="106521" y="0"/>
                  </a:lnTo>
                  <a:lnTo>
                    <a:pt x="166242" y="3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99089" y="886093"/>
              <a:ext cx="176104" cy="177922"/>
            </a:xfrm>
            <a:custGeom>
              <a:avLst/>
              <a:gdLst/>
              <a:ahLst/>
              <a:cxnLst/>
              <a:rect l="0" t="0" r="0" b="0"/>
              <a:pathLst>
                <a:path w="176104" h="177922">
                  <a:moveTo>
                    <a:pt x="81346" y="103585"/>
                  </a:moveTo>
                  <a:lnTo>
                    <a:pt x="81346" y="44969"/>
                  </a:lnTo>
                  <a:lnTo>
                    <a:pt x="75757" y="10178"/>
                  </a:lnTo>
                  <a:lnTo>
                    <a:pt x="69431" y="3879"/>
                  </a:lnTo>
                  <a:lnTo>
                    <a:pt x="60535" y="850"/>
                  </a:lnTo>
                  <a:lnTo>
                    <a:pt x="49925" y="0"/>
                  </a:lnTo>
                  <a:lnTo>
                    <a:pt x="40511" y="2943"/>
                  </a:lnTo>
                  <a:lnTo>
                    <a:pt x="23813" y="15572"/>
                  </a:lnTo>
                  <a:lnTo>
                    <a:pt x="6847" y="48001"/>
                  </a:lnTo>
                  <a:lnTo>
                    <a:pt x="0" y="87246"/>
                  </a:lnTo>
                  <a:lnTo>
                    <a:pt x="6092" y="134023"/>
                  </a:lnTo>
                  <a:lnTo>
                    <a:pt x="12025" y="155718"/>
                  </a:lnTo>
                  <a:lnTo>
                    <a:pt x="17585" y="164077"/>
                  </a:lnTo>
                  <a:lnTo>
                    <a:pt x="33120" y="176484"/>
                  </a:lnTo>
                  <a:lnTo>
                    <a:pt x="41006" y="177921"/>
                  </a:lnTo>
                  <a:lnTo>
                    <a:pt x="48604" y="176539"/>
                  </a:lnTo>
                  <a:lnTo>
                    <a:pt x="63284" y="168764"/>
                  </a:lnTo>
                  <a:lnTo>
                    <a:pt x="77608" y="157510"/>
                  </a:lnTo>
                  <a:lnTo>
                    <a:pt x="93237" y="132431"/>
                  </a:lnTo>
                  <a:lnTo>
                    <a:pt x="99687" y="97184"/>
                  </a:lnTo>
                  <a:lnTo>
                    <a:pt x="95801" y="58777"/>
                  </a:lnTo>
                  <a:lnTo>
                    <a:pt x="96832" y="59675"/>
                  </a:lnTo>
                  <a:lnTo>
                    <a:pt x="118480" y="94423"/>
                  </a:lnTo>
                  <a:lnTo>
                    <a:pt x="131385" y="109652"/>
                  </a:lnTo>
                  <a:lnTo>
                    <a:pt x="148039" y="117980"/>
                  </a:lnTo>
                  <a:lnTo>
                    <a:pt x="176103" y="124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00711" y="505367"/>
              <a:ext cx="48181" cy="526426"/>
            </a:xfrm>
            <a:custGeom>
              <a:avLst/>
              <a:gdLst/>
              <a:ahLst/>
              <a:cxnLst/>
              <a:rect l="0" t="0" r="0" b="0"/>
              <a:pathLst>
                <a:path w="48181" h="526426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50692"/>
                  </a:lnTo>
                  <a:lnTo>
                    <a:pt x="16729" y="205848"/>
                  </a:lnTo>
                  <a:lnTo>
                    <a:pt x="24723" y="264230"/>
                  </a:lnTo>
                  <a:lnTo>
                    <a:pt x="29531" y="317326"/>
                  </a:lnTo>
                  <a:lnTo>
                    <a:pt x="35245" y="364644"/>
                  </a:lnTo>
                  <a:lnTo>
                    <a:pt x="40058" y="416879"/>
                  </a:lnTo>
                  <a:lnTo>
                    <a:pt x="46576" y="476450"/>
                  </a:lnTo>
                  <a:lnTo>
                    <a:pt x="4818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59378" y="726466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78940" y="15641"/>
                  </a:lnTo>
                  <a:lnTo>
                    <a:pt x="226761" y="31209"/>
                  </a:lnTo>
                  <a:lnTo>
                    <a:pt x="177543" y="38883"/>
                  </a:lnTo>
                  <a:lnTo>
                    <a:pt x="122796" y="41156"/>
                  </a:lnTo>
                  <a:lnTo>
                    <a:pt x="71479" y="44950"/>
                  </a:lnTo>
                  <a:lnTo>
                    <a:pt x="34047" y="5036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64704" y="87386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62478"/>
                  </a:lnTo>
                  <a:lnTo>
                    <a:pt x="5590" y="11918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54176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58493" y="863336"/>
              <a:ext cx="154437" cy="181141"/>
            </a:xfrm>
            <a:custGeom>
              <a:avLst/>
              <a:gdLst/>
              <a:ahLst/>
              <a:cxnLst/>
              <a:rect l="0" t="0" r="0" b="0"/>
              <a:pathLst>
                <a:path w="154437" h="181141">
                  <a:moveTo>
                    <a:pt x="95725" y="0"/>
                  </a:moveTo>
                  <a:lnTo>
                    <a:pt x="51761" y="20244"/>
                  </a:lnTo>
                  <a:lnTo>
                    <a:pt x="19536" y="54562"/>
                  </a:lnTo>
                  <a:lnTo>
                    <a:pt x="4931" y="74553"/>
                  </a:lnTo>
                  <a:lnTo>
                    <a:pt x="0" y="98255"/>
                  </a:lnTo>
                  <a:lnTo>
                    <a:pt x="6366" y="146011"/>
                  </a:lnTo>
                  <a:lnTo>
                    <a:pt x="11586" y="154662"/>
                  </a:lnTo>
                  <a:lnTo>
                    <a:pt x="26744" y="167395"/>
                  </a:lnTo>
                  <a:lnTo>
                    <a:pt x="55008" y="181140"/>
                  </a:lnTo>
                  <a:lnTo>
                    <a:pt x="78409" y="179553"/>
                  </a:lnTo>
                  <a:lnTo>
                    <a:pt x="102067" y="171048"/>
                  </a:lnTo>
                  <a:lnTo>
                    <a:pt x="120380" y="159470"/>
                  </a:lnTo>
                  <a:lnTo>
                    <a:pt x="143844" y="128619"/>
                  </a:lnTo>
                  <a:lnTo>
                    <a:pt x="154436" y="89842"/>
                  </a:lnTo>
                  <a:lnTo>
                    <a:pt x="150674" y="65666"/>
                  </a:lnTo>
                  <a:lnTo>
                    <a:pt x="12731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59503" y="820600"/>
              <a:ext cx="189513" cy="242779"/>
            </a:xfrm>
            <a:custGeom>
              <a:avLst/>
              <a:gdLst/>
              <a:ahLst/>
              <a:cxnLst/>
              <a:rect l="0" t="0" r="0" b="0"/>
              <a:pathLst>
                <a:path w="189513" h="242779">
                  <a:moveTo>
                    <a:pt x="0" y="74322"/>
                  </a:moveTo>
                  <a:lnTo>
                    <a:pt x="15641" y="100708"/>
                  </a:lnTo>
                  <a:lnTo>
                    <a:pt x="26341" y="136602"/>
                  </a:lnTo>
                  <a:lnTo>
                    <a:pt x="30549" y="190653"/>
                  </a:lnTo>
                  <a:lnTo>
                    <a:pt x="30895" y="204518"/>
                  </a:lnTo>
                  <a:lnTo>
                    <a:pt x="29954" y="209082"/>
                  </a:lnTo>
                  <a:lnTo>
                    <a:pt x="28158" y="207446"/>
                  </a:lnTo>
                  <a:lnTo>
                    <a:pt x="14756" y="158793"/>
                  </a:lnTo>
                  <a:lnTo>
                    <a:pt x="14482" y="105262"/>
                  </a:lnTo>
                  <a:lnTo>
                    <a:pt x="28596" y="44038"/>
                  </a:lnTo>
                  <a:lnTo>
                    <a:pt x="35326" y="22258"/>
                  </a:lnTo>
                  <a:lnTo>
                    <a:pt x="41098" y="13876"/>
                  </a:lnTo>
                  <a:lnTo>
                    <a:pt x="56870" y="1444"/>
                  </a:lnTo>
                  <a:lnTo>
                    <a:pt x="65989" y="0"/>
                  </a:lnTo>
                  <a:lnTo>
                    <a:pt x="85480" y="4635"/>
                  </a:lnTo>
                  <a:lnTo>
                    <a:pt x="110595" y="20399"/>
                  </a:lnTo>
                  <a:lnTo>
                    <a:pt x="147174" y="76464"/>
                  </a:lnTo>
                  <a:lnTo>
                    <a:pt x="169840" y="130897"/>
                  </a:lnTo>
                  <a:lnTo>
                    <a:pt x="186113" y="192386"/>
                  </a:lnTo>
                  <a:lnTo>
                    <a:pt x="189512" y="242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74614" y="831751"/>
              <a:ext cx="234025" cy="242156"/>
            </a:xfrm>
            <a:custGeom>
              <a:avLst/>
              <a:gdLst/>
              <a:ahLst/>
              <a:cxnLst/>
              <a:rect l="0" t="0" r="0" b="0"/>
              <a:pathLst>
                <a:path w="234025" h="242156">
                  <a:moveTo>
                    <a:pt x="137614" y="0"/>
                  </a:moveTo>
                  <a:lnTo>
                    <a:pt x="94922" y="3119"/>
                  </a:lnTo>
                  <a:lnTo>
                    <a:pt x="42781" y="19128"/>
                  </a:lnTo>
                  <a:lnTo>
                    <a:pt x="21766" y="30338"/>
                  </a:lnTo>
                  <a:lnTo>
                    <a:pt x="6967" y="46239"/>
                  </a:lnTo>
                  <a:lnTo>
                    <a:pt x="1383" y="55392"/>
                  </a:lnTo>
                  <a:lnTo>
                    <a:pt x="0" y="63834"/>
                  </a:lnTo>
                  <a:lnTo>
                    <a:pt x="1417" y="71802"/>
                  </a:lnTo>
                  <a:lnTo>
                    <a:pt x="4702" y="79453"/>
                  </a:lnTo>
                  <a:lnTo>
                    <a:pt x="20830" y="91075"/>
                  </a:lnTo>
                  <a:lnTo>
                    <a:pt x="43595" y="98969"/>
                  </a:lnTo>
                  <a:lnTo>
                    <a:pt x="99458" y="104037"/>
                  </a:lnTo>
                  <a:lnTo>
                    <a:pt x="155293" y="110628"/>
                  </a:lnTo>
                  <a:lnTo>
                    <a:pt x="189256" y="125455"/>
                  </a:lnTo>
                  <a:lnTo>
                    <a:pt x="215955" y="144666"/>
                  </a:lnTo>
                  <a:lnTo>
                    <a:pt x="233096" y="170766"/>
                  </a:lnTo>
                  <a:lnTo>
                    <a:pt x="234024" y="180524"/>
                  </a:lnTo>
                  <a:lnTo>
                    <a:pt x="228816" y="200726"/>
                  </a:lnTo>
                  <a:lnTo>
                    <a:pt x="215583" y="215163"/>
                  </a:lnTo>
                  <a:lnTo>
                    <a:pt x="185282" y="229868"/>
                  </a:lnTo>
                  <a:lnTo>
                    <a:pt x="143549" y="238515"/>
                  </a:lnTo>
                  <a:lnTo>
                    <a:pt x="9550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4419267" y="1768787"/>
            <a:ext cx="276443" cy="316320"/>
          </a:xfrm>
          <a:custGeom>
            <a:avLst/>
            <a:gdLst/>
            <a:ahLst/>
            <a:cxnLst/>
            <a:rect l="0" t="0" r="0" b="0"/>
            <a:pathLst>
              <a:path w="276443" h="316320">
                <a:moveTo>
                  <a:pt x="139572" y="0"/>
                </a:moveTo>
                <a:lnTo>
                  <a:pt x="142692" y="48931"/>
                </a:lnTo>
                <a:lnTo>
                  <a:pt x="147905" y="96777"/>
                </a:lnTo>
                <a:lnTo>
                  <a:pt x="149450" y="151117"/>
                </a:lnTo>
                <a:lnTo>
                  <a:pt x="153027" y="208552"/>
                </a:lnTo>
                <a:lnTo>
                  <a:pt x="158377" y="259495"/>
                </a:lnTo>
                <a:lnTo>
                  <a:pt x="165773" y="313041"/>
                </a:lnTo>
                <a:lnTo>
                  <a:pt x="167568" y="316319"/>
                </a:lnTo>
                <a:lnTo>
                  <a:pt x="168764" y="313825"/>
                </a:lnTo>
                <a:lnTo>
                  <a:pt x="169562" y="307482"/>
                </a:lnTo>
                <a:lnTo>
                  <a:pt x="151162" y="253777"/>
                </a:lnTo>
                <a:lnTo>
                  <a:pt x="142384" y="233283"/>
                </a:lnTo>
                <a:lnTo>
                  <a:pt x="110942" y="193703"/>
                </a:lnTo>
                <a:lnTo>
                  <a:pt x="84685" y="172167"/>
                </a:lnTo>
                <a:lnTo>
                  <a:pt x="49090" y="156558"/>
                </a:lnTo>
                <a:lnTo>
                  <a:pt x="8908" y="155702"/>
                </a:lnTo>
                <a:lnTo>
                  <a:pt x="2160" y="159953"/>
                </a:lnTo>
                <a:lnTo>
                  <a:pt x="0" y="166297"/>
                </a:lnTo>
                <a:lnTo>
                  <a:pt x="901" y="174036"/>
                </a:lnTo>
                <a:lnTo>
                  <a:pt x="5011" y="180365"/>
                </a:lnTo>
                <a:lnTo>
                  <a:pt x="18936" y="190516"/>
                </a:lnTo>
                <a:lnTo>
                  <a:pt x="73282" y="198160"/>
                </a:lnTo>
                <a:lnTo>
                  <a:pt x="123180" y="199484"/>
                </a:lnTo>
                <a:lnTo>
                  <a:pt x="186204" y="196812"/>
                </a:lnTo>
                <a:lnTo>
                  <a:pt x="248961" y="190474"/>
                </a:lnTo>
                <a:lnTo>
                  <a:pt x="276442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73782" y="2313202"/>
            <a:ext cx="5643276" cy="961161"/>
            <a:chOff x="473782" y="2313202"/>
            <a:chExt cx="5643276" cy="961161"/>
          </a:xfrm>
        </p:grpSpPr>
        <p:sp>
          <p:nvSpPr>
            <p:cNvPr id="30" name="Freeform 29"/>
            <p:cNvSpPr/>
            <p:nvPr/>
          </p:nvSpPr>
          <p:spPr>
            <a:xfrm>
              <a:off x="695107" y="2695295"/>
              <a:ext cx="31360" cy="336913"/>
            </a:xfrm>
            <a:custGeom>
              <a:avLst/>
              <a:gdLst/>
              <a:ahLst/>
              <a:cxnLst/>
              <a:rect l="0" t="0" r="0" b="0"/>
              <a:pathLst>
                <a:path w="31360" h="336913">
                  <a:moveTo>
                    <a:pt x="31359" y="0"/>
                  </a:moveTo>
                  <a:lnTo>
                    <a:pt x="20180" y="11178"/>
                  </a:lnTo>
                  <a:lnTo>
                    <a:pt x="14692" y="29145"/>
                  </a:lnTo>
                  <a:lnTo>
                    <a:pt x="3644" y="86246"/>
                  </a:lnTo>
                  <a:lnTo>
                    <a:pt x="538" y="149184"/>
                  </a:lnTo>
                  <a:lnTo>
                    <a:pt x="0" y="200570"/>
                  </a:lnTo>
                  <a:lnTo>
                    <a:pt x="2960" y="249721"/>
                  </a:lnTo>
                  <a:lnTo>
                    <a:pt x="8852" y="308251"/>
                  </a:lnTo>
                  <a:lnTo>
                    <a:pt x="1030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3782" y="2632124"/>
              <a:ext cx="484312" cy="126343"/>
            </a:xfrm>
            <a:custGeom>
              <a:avLst/>
              <a:gdLst/>
              <a:ahLst/>
              <a:cxnLst/>
              <a:rect l="0" t="0" r="0" b="0"/>
              <a:pathLst>
                <a:path w="484312" h="126343">
                  <a:moveTo>
                    <a:pt x="484311" y="0"/>
                  </a:moveTo>
                  <a:lnTo>
                    <a:pt x="428096" y="34747"/>
                  </a:lnTo>
                  <a:lnTo>
                    <a:pt x="366405" y="55000"/>
                  </a:lnTo>
                  <a:lnTo>
                    <a:pt x="309072" y="75595"/>
                  </a:lnTo>
                  <a:lnTo>
                    <a:pt x="258083" y="87259"/>
                  </a:lnTo>
                  <a:lnTo>
                    <a:pt x="195952" y="94445"/>
                  </a:lnTo>
                  <a:lnTo>
                    <a:pt x="136193" y="105917"/>
                  </a:lnTo>
                  <a:lnTo>
                    <a:pt x="76618" y="112881"/>
                  </a:lnTo>
                  <a:lnTo>
                    <a:pt x="31280" y="11806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47564" y="2653181"/>
              <a:ext cx="168457" cy="332708"/>
            </a:xfrm>
            <a:custGeom>
              <a:avLst/>
              <a:gdLst/>
              <a:ahLst/>
              <a:cxnLst/>
              <a:rect l="0" t="0" r="0" b="0"/>
              <a:pathLst>
                <a:path w="168457" h="33270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3810"/>
                  </a:lnTo>
                  <a:lnTo>
                    <a:pt x="3120" y="268462"/>
                  </a:lnTo>
                  <a:lnTo>
                    <a:pt x="9065" y="328850"/>
                  </a:lnTo>
                  <a:lnTo>
                    <a:pt x="9553" y="332707"/>
                  </a:lnTo>
                  <a:lnTo>
                    <a:pt x="11613" y="273709"/>
                  </a:lnTo>
                  <a:lnTo>
                    <a:pt x="20079" y="228368"/>
                  </a:lnTo>
                  <a:lnTo>
                    <a:pt x="36885" y="192837"/>
                  </a:lnTo>
                  <a:lnTo>
                    <a:pt x="49929" y="175002"/>
                  </a:lnTo>
                  <a:lnTo>
                    <a:pt x="76015" y="157398"/>
                  </a:lnTo>
                  <a:lnTo>
                    <a:pt x="85772" y="156404"/>
                  </a:lnTo>
                  <a:lnTo>
                    <a:pt x="105971" y="161540"/>
                  </a:lnTo>
                  <a:lnTo>
                    <a:pt x="137074" y="183174"/>
                  </a:lnTo>
                  <a:lnTo>
                    <a:pt x="151779" y="208143"/>
                  </a:lnTo>
                  <a:lnTo>
                    <a:pt x="163515" y="255084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56060" y="2745391"/>
              <a:ext cx="183448" cy="192060"/>
            </a:xfrm>
            <a:custGeom>
              <a:avLst/>
              <a:gdLst/>
              <a:ahLst/>
              <a:cxnLst/>
              <a:rect l="0" t="0" r="0" b="0"/>
              <a:pathLst>
                <a:path w="183448" h="192060">
                  <a:moveTo>
                    <a:pt x="33660" y="118360"/>
                  </a:moveTo>
                  <a:lnTo>
                    <a:pt x="92277" y="103706"/>
                  </a:lnTo>
                  <a:lnTo>
                    <a:pt x="148873" y="83574"/>
                  </a:lnTo>
                  <a:lnTo>
                    <a:pt x="159602" y="77621"/>
                  </a:lnTo>
                  <a:lnTo>
                    <a:pt x="174642" y="61649"/>
                  </a:lnTo>
                  <a:lnTo>
                    <a:pt x="180290" y="52477"/>
                  </a:lnTo>
                  <a:lnTo>
                    <a:pt x="183447" y="32927"/>
                  </a:lnTo>
                  <a:lnTo>
                    <a:pt x="182651" y="22800"/>
                  </a:lnTo>
                  <a:lnTo>
                    <a:pt x="178611" y="14879"/>
                  </a:lnTo>
                  <a:lnTo>
                    <a:pt x="164763" y="2958"/>
                  </a:lnTo>
                  <a:lnTo>
                    <a:pt x="140671" y="0"/>
                  </a:lnTo>
                  <a:lnTo>
                    <a:pt x="112806" y="3754"/>
                  </a:lnTo>
                  <a:lnTo>
                    <a:pt x="78557" y="19022"/>
                  </a:lnTo>
                  <a:lnTo>
                    <a:pt x="37998" y="52000"/>
                  </a:lnTo>
                  <a:lnTo>
                    <a:pt x="10427" y="95460"/>
                  </a:lnTo>
                  <a:lnTo>
                    <a:pt x="717" y="117541"/>
                  </a:lnTo>
                  <a:lnTo>
                    <a:pt x="0" y="128342"/>
                  </a:lnTo>
                  <a:lnTo>
                    <a:pt x="5442" y="149703"/>
                  </a:lnTo>
                  <a:lnTo>
                    <a:pt x="18779" y="167775"/>
                  </a:lnTo>
                  <a:lnTo>
                    <a:pt x="27249" y="175870"/>
                  </a:lnTo>
                  <a:lnTo>
                    <a:pt x="52257" y="184864"/>
                  </a:lnTo>
                  <a:lnTo>
                    <a:pt x="96831" y="192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19052" y="2616368"/>
              <a:ext cx="287920" cy="318763"/>
            </a:xfrm>
            <a:custGeom>
              <a:avLst/>
              <a:gdLst/>
              <a:ahLst/>
              <a:cxnLst/>
              <a:rect l="0" t="0" r="0" b="0"/>
              <a:pathLst>
                <a:path w="287920" h="318763">
                  <a:moveTo>
                    <a:pt x="39207" y="310554"/>
                  </a:moveTo>
                  <a:lnTo>
                    <a:pt x="31971" y="282998"/>
                  </a:lnTo>
                  <a:lnTo>
                    <a:pt x="26209" y="226775"/>
                  </a:lnTo>
                  <a:lnTo>
                    <a:pt x="19742" y="170263"/>
                  </a:lnTo>
                  <a:lnTo>
                    <a:pt x="10059" y="107974"/>
                  </a:lnTo>
                  <a:lnTo>
                    <a:pt x="0" y="56329"/>
                  </a:lnTo>
                  <a:lnTo>
                    <a:pt x="725" y="31449"/>
                  </a:lnTo>
                  <a:lnTo>
                    <a:pt x="8845" y="12592"/>
                  </a:lnTo>
                  <a:lnTo>
                    <a:pt x="17796" y="6628"/>
                  </a:lnTo>
                  <a:lnTo>
                    <a:pt x="43339" y="0"/>
                  </a:lnTo>
                  <a:lnTo>
                    <a:pt x="79426" y="1859"/>
                  </a:lnTo>
                  <a:lnTo>
                    <a:pt x="130296" y="14137"/>
                  </a:lnTo>
                  <a:lnTo>
                    <a:pt x="172233" y="37880"/>
                  </a:lnTo>
                  <a:lnTo>
                    <a:pt x="234050" y="86008"/>
                  </a:lnTo>
                  <a:lnTo>
                    <a:pt x="270611" y="135621"/>
                  </a:lnTo>
                  <a:lnTo>
                    <a:pt x="282433" y="161446"/>
                  </a:lnTo>
                  <a:lnTo>
                    <a:pt x="287919" y="201123"/>
                  </a:lnTo>
                  <a:lnTo>
                    <a:pt x="276867" y="257365"/>
                  </a:lnTo>
                  <a:lnTo>
                    <a:pt x="261443" y="283746"/>
                  </a:lnTo>
                  <a:lnTo>
                    <a:pt x="245603" y="295910"/>
                  </a:lnTo>
                  <a:lnTo>
                    <a:pt x="206838" y="313250"/>
                  </a:lnTo>
                  <a:lnTo>
                    <a:pt x="170244" y="318762"/>
                  </a:lnTo>
                  <a:lnTo>
                    <a:pt x="117126" y="312219"/>
                  </a:lnTo>
                  <a:lnTo>
                    <a:pt x="60819" y="296273"/>
                  </a:lnTo>
                  <a:lnTo>
                    <a:pt x="39207" y="289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10638" y="2863751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37285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51449" y="2768994"/>
              <a:ext cx="138869" cy="188135"/>
            </a:xfrm>
            <a:custGeom>
              <a:avLst/>
              <a:gdLst/>
              <a:ahLst/>
              <a:cxnLst/>
              <a:rect l="0" t="0" r="0" b="0"/>
              <a:pathLst>
                <a:path w="138869" h="188135">
                  <a:moveTo>
                    <a:pt x="106934" y="0"/>
                  </a:moveTo>
                  <a:lnTo>
                    <a:pt x="44841" y="14655"/>
                  </a:lnTo>
                  <a:lnTo>
                    <a:pt x="18086" y="30339"/>
                  </a:lnTo>
                  <a:lnTo>
                    <a:pt x="5835" y="46239"/>
                  </a:lnTo>
                  <a:lnTo>
                    <a:pt x="930" y="55393"/>
                  </a:lnTo>
                  <a:lnTo>
                    <a:pt x="0" y="63835"/>
                  </a:lnTo>
                  <a:lnTo>
                    <a:pt x="5205" y="79454"/>
                  </a:lnTo>
                  <a:lnTo>
                    <a:pt x="13379" y="84555"/>
                  </a:lnTo>
                  <a:lnTo>
                    <a:pt x="65404" y="92742"/>
                  </a:lnTo>
                  <a:lnTo>
                    <a:pt x="115498" y="99948"/>
                  </a:lnTo>
                  <a:lnTo>
                    <a:pt x="124342" y="105237"/>
                  </a:lnTo>
                  <a:lnTo>
                    <a:pt x="137287" y="120472"/>
                  </a:lnTo>
                  <a:lnTo>
                    <a:pt x="138868" y="129448"/>
                  </a:lnTo>
                  <a:lnTo>
                    <a:pt x="134385" y="148780"/>
                  </a:lnTo>
                  <a:lnTo>
                    <a:pt x="121474" y="165950"/>
                  </a:lnTo>
                  <a:lnTo>
                    <a:pt x="113118" y="173805"/>
                  </a:lnTo>
                  <a:lnTo>
                    <a:pt x="91355" y="182532"/>
                  </a:lnTo>
                  <a:lnTo>
                    <a:pt x="39256" y="188134"/>
                  </a:lnTo>
                  <a:lnTo>
                    <a:pt x="21093" y="185781"/>
                  </a:lnTo>
                  <a:lnTo>
                    <a:pt x="164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26967" y="2579481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3916"/>
                  </a:lnTo>
                  <a:lnTo>
                    <a:pt x="5499" y="212501"/>
                  </a:lnTo>
                  <a:lnTo>
                    <a:pt x="2197" y="272303"/>
                  </a:lnTo>
                  <a:lnTo>
                    <a:pt x="3451" y="334895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21554" y="272688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9" y="9065"/>
                  </a:lnTo>
                  <a:lnTo>
                    <a:pt x="120959" y="17475"/>
                  </a:lnTo>
                  <a:lnTo>
                    <a:pt x="69635" y="19996"/>
                  </a:lnTo>
                  <a:lnTo>
                    <a:pt x="15488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4556" y="2737409"/>
              <a:ext cx="42854" cy="132882"/>
            </a:xfrm>
            <a:custGeom>
              <a:avLst/>
              <a:gdLst/>
              <a:ahLst/>
              <a:cxnLst/>
              <a:rect l="0" t="0" r="0" b="0"/>
              <a:pathLst>
                <a:path w="42854" h="132882">
                  <a:moveTo>
                    <a:pt x="739" y="63171"/>
                  </a:moveTo>
                  <a:lnTo>
                    <a:pt x="12192" y="112102"/>
                  </a:lnTo>
                  <a:lnTo>
                    <a:pt x="17527" y="132881"/>
                  </a:lnTo>
                  <a:lnTo>
                    <a:pt x="18950" y="131871"/>
                  </a:lnTo>
                  <a:lnTo>
                    <a:pt x="19899" y="126519"/>
                  </a:lnTo>
                  <a:lnTo>
                    <a:pt x="15645" y="102218"/>
                  </a:lnTo>
                  <a:lnTo>
                    <a:pt x="1386" y="72791"/>
                  </a:lnTo>
                  <a:lnTo>
                    <a:pt x="0" y="62565"/>
                  </a:lnTo>
                  <a:lnTo>
                    <a:pt x="4700" y="41845"/>
                  </a:lnTo>
                  <a:lnTo>
                    <a:pt x="20500" y="16038"/>
                  </a:lnTo>
                  <a:lnTo>
                    <a:pt x="30189" y="7128"/>
                  </a:lnTo>
                  <a:lnTo>
                    <a:pt x="428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63751" y="280058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21057" y="0"/>
                  </a:moveTo>
                  <a:lnTo>
                    <a:pt x="21057" y="22357"/>
                  </a:lnTo>
                  <a:lnTo>
                    <a:pt x="14818" y="39572"/>
                  </a:lnTo>
                  <a:lnTo>
                    <a:pt x="6586" y="5619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74279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81028" y="2537367"/>
              <a:ext cx="205077" cy="345991"/>
            </a:xfrm>
            <a:custGeom>
              <a:avLst/>
              <a:gdLst/>
              <a:ahLst/>
              <a:cxnLst/>
              <a:rect l="0" t="0" r="0" b="0"/>
              <a:pathLst>
                <a:path w="205077" h="345991">
                  <a:moveTo>
                    <a:pt x="9065" y="0"/>
                  </a:moveTo>
                  <a:lnTo>
                    <a:pt x="0" y="58617"/>
                  </a:lnTo>
                  <a:lnTo>
                    <a:pt x="4559" y="104586"/>
                  </a:lnTo>
                  <a:lnTo>
                    <a:pt x="13319" y="160840"/>
                  </a:lnTo>
                  <a:lnTo>
                    <a:pt x="17735" y="216373"/>
                  </a:lnTo>
                  <a:lnTo>
                    <a:pt x="31358" y="277964"/>
                  </a:lnTo>
                  <a:lnTo>
                    <a:pt x="26459" y="306968"/>
                  </a:lnTo>
                  <a:lnTo>
                    <a:pt x="28850" y="306421"/>
                  </a:lnTo>
                  <a:lnTo>
                    <a:pt x="32783" y="302547"/>
                  </a:lnTo>
                  <a:lnTo>
                    <a:pt x="34236" y="296454"/>
                  </a:lnTo>
                  <a:lnTo>
                    <a:pt x="34401" y="261460"/>
                  </a:lnTo>
                  <a:lnTo>
                    <a:pt x="49403" y="204274"/>
                  </a:lnTo>
                  <a:lnTo>
                    <a:pt x="60528" y="185935"/>
                  </a:lnTo>
                  <a:lnTo>
                    <a:pt x="76391" y="173105"/>
                  </a:lnTo>
                  <a:lnTo>
                    <a:pt x="85535" y="168046"/>
                  </a:lnTo>
                  <a:lnTo>
                    <a:pt x="105053" y="165544"/>
                  </a:lnTo>
                  <a:lnTo>
                    <a:pt x="126596" y="169502"/>
                  </a:lnTo>
                  <a:lnTo>
                    <a:pt x="151768" y="179060"/>
                  </a:lnTo>
                  <a:lnTo>
                    <a:pt x="169195" y="194226"/>
                  </a:lnTo>
                  <a:lnTo>
                    <a:pt x="195504" y="232558"/>
                  </a:lnTo>
                  <a:lnTo>
                    <a:pt x="205076" y="269078"/>
                  </a:lnTo>
                  <a:lnTo>
                    <a:pt x="202910" y="281161"/>
                  </a:lnTo>
                  <a:lnTo>
                    <a:pt x="191145" y="303945"/>
                  </a:lnTo>
                  <a:lnTo>
                    <a:pt x="164790" y="330914"/>
                  </a:lnTo>
                  <a:lnTo>
                    <a:pt x="141837" y="340095"/>
                  </a:lnTo>
                  <a:lnTo>
                    <a:pt x="88974" y="345990"/>
                  </a:lnTo>
                  <a:lnTo>
                    <a:pt x="64467" y="340557"/>
                  </a:lnTo>
                  <a:lnTo>
                    <a:pt x="3012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55500" y="2747937"/>
              <a:ext cx="137972" cy="157635"/>
            </a:xfrm>
            <a:custGeom>
              <a:avLst/>
              <a:gdLst/>
              <a:ahLst/>
              <a:cxnLst/>
              <a:rect l="0" t="0" r="0" b="0"/>
              <a:pathLst>
                <a:path w="137972" h="15763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784" y="132227"/>
                  </a:lnTo>
                  <a:lnTo>
                    <a:pt x="19117" y="150795"/>
                  </a:lnTo>
                  <a:lnTo>
                    <a:pt x="26051" y="155512"/>
                  </a:lnTo>
                  <a:lnTo>
                    <a:pt x="43114" y="157634"/>
                  </a:lnTo>
                  <a:lnTo>
                    <a:pt x="72451" y="152252"/>
                  </a:lnTo>
                  <a:lnTo>
                    <a:pt x="89863" y="140197"/>
                  </a:lnTo>
                  <a:lnTo>
                    <a:pt x="120105" y="103863"/>
                  </a:lnTo>
                  <a:lnTo>
                    <a:pt x="135948" y="73278"/>
                  </a:lnTo>
                  <a:lnTo>
                    <a:pt x="137971" y="52456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27480" y="2558425"/>
              <a:ext cx="20624" cy="357969"/>
            </a:xfrm>
            <a:custGeom>
              <a:avLst/>
              <a:gdLst/>
              <a:ahLst/>
              <a:cxnLst/>
              <a:rect l="0" t="0" r="0" b="0"/>
              <a:pathLst>
                <a:path w="20624" h="357969">
                  <a:moveTo>
                    <a:pt x="10095" y="0"/>
                  </a:moveTo>
                  <a:lnTo>
                    <a:pt x="1030" y="58616"/>
                  </a:lnTo>
                  <a:lnTo>
                    <a:pt x="0" y="104585"/>
                  </a:lnTo>
                  <a:lnTo>
                    <a:pt x="5284" y="160839"/>
                  </a:lnTo>
                  <a:lnTo>
                    <a:pt x="14258" y="221961"/>
                  </a:lnTo>
                  <a:lnTo>
                    <a:pt x="13148" y="284525"/>
                  </a:lnTo>
                  <a:lnTo>
                    <a:pt x="18830" y="345871"/>
                  </a:lnTo>
                  <a:lnTo>
                    <a:pt x="20623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42818" y="268476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9065"/>
                  </a:lnTo>
                  <a:lnTo>
                    <a:pt x="113294" y="21789"/>
                  </a:lnTo>
                  <a:lnTo>
                    <a:pt x="59164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06031" y="2790051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31585" y="0"/>
                  </a:moveTo>
                  <a:lnTo>
                    <a:pt x="13627" y="6225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58673" y="2674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11316" y="2726880"/>
              <a:ext cx="115814" cy="175075"/>
            </a:xfrm>
            <a:custGeom>
              <a:avLst/>
              <a:gdLst/>
              <a:ahLst/>
              <a:cxnLst/>
              <a:rect l="0" t="0" r="0" b="0"/>
              <a:pathLst>
                <a:path w="115814" h="175075">
                  <a:moveTo>
                    <a:pt x="0" y="21057"/>
                  </a:moveTo>
                  <a:lnTo>
                    <a:pt x="19128" y="74932"/>
                  </a:lnTo>
                  <a:lnTo>
                    <a:pt x="49363" y="135809"/>
                  </a:lnTo>
                  <a:lnTo>
                    <a:pt x="81211" y="174873"/>
                  </a:lnTo>
                  <a:lnTo>
                    <a:pt x="85726" y="175074"/>
                  </a:lnTo>
                  <a:lnTo>
                    <a:pt x="88736" y="170528"/>
                  </a:lnTo>
                  <a:lnTo>
                    <a:pt x="102561" y="111952"/>
                  </a:lnTo>
                  <a:lnTo>
                    <a:pt x="110336" y="533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2214" y="2686955"/>
              <a:ext cx="146071" cy="208382"/>
            </a:xfrm>
            <a:custGeom>
              <a:avLst/>
              <a:gdLst/>
              <a:ahLst/>
              <a:cxnLst/>
              <a:rect l="0" t="0" r="0" b="0"/>
              <a:pathLst>
                <a:path w="146071" h="208382">
                  <a:moveTo>
                    <a:pt x="19143" y="92568"/>
                  </a:moveTo>
                  <a:lnTo>
                    <a:pt x="30322" y="103746"/>
                  </a:lnTo>
                  <a:lnTo>
                    <a:pt x="48288" y="109234"/>
                  </a:lnTo>
                  <a:lnTo>
                    <a:pt x="70701" y="110504"/>
                  </a:lnTo>
                  <a:lnTo>
                    <a:pt x="92361" y="107168"/>
                  </a:lnTo>
                  <a:lnTo>
                    <a:pt x="110566" y="98667"/>
                  </a:lnTo>
                  <a:lnTo>
                    <a:pt x="141317" y="74146"/>
                  </a:lnTo>
                  <a:lnTo>
                    <a:pt x="145046" y="65078"/>
                  </a:lnTo>
                  <a:lnTo>
                    <a:pt x="146070" y="42526"/>
                  </a:lnTo>
                  <a:lnTo>
                    <a:pt x="134480" y="9110"/>
                  </a:lnTo>
                  <a:lnTo>
                    <a:pt x="127620" y="3004"/>
                  </a:lnTo>
                  <a:lnTo>
                    <a:pt x="119537" y="104"/>
                  </a:lnTo>
                  <a:lnTo>
                    <a:pt x="101197" y="0"/>
                  </a:lnTo>
                  <a:lnTo>
                    <a:pt x="71141" y="7689"/>
                  </a:lnTo>
                  <a:lnTo>
                    <a:pt x="32664" y="30655"/>
                  </a:lnTo>
                  <a:lnTo>
                    <a:pt x="18133" y="45164"/>
                  </a:lnTo>
                  <a:lnTo>
                    <a:pt x="7776" y="63311"/>
                  </a:lnTo>
                  <a:lnTo>
                    <a:pt x="0" y="119197"/>
                  </a:lnTo>
                  <a:lnTo>
                    <a:pt x="993" y="159990"/>
                  </a:lnTo>
                  <a:lnTo>
                    <a:pt x="9517" y="179465"/>
                  </a:lnTo>
                  <a:lnTo>
                    <a:pt x="27343" y="192800"/>
                  </a:lnTo>
                  <a:lnTo>
                    <a:pt x="50864" y="201456"/>
                  </a:lnTo>
                  <a:lnTo>
                    <a:pt x="103371" y="208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53914" y="2313202"/>
              <a:ext cx="225296" cy="511063"/>
            </a:xfrm>
            <a:custGeom>
              <a:avLst/>
              <a:gdLst/>
              <a:ahLst/>
              <a:cxnLst/>
              <a:rect l="0" t="0" r="0" b="0"/>
              <a:pathLst>
                <a:path w="225296" h="511063">
                  <a:moveTo>
                    <a:pt x="10210" y="118880"/>
                  </a:moveTo>
                  <a:lnTo>
                    <a:pt x="4144" y="158568"/>
                  </a:lnTo>
                  <a:lnTo>
                    <a:pt x="8665" y="208868"/>
                  </a:lnTo>
                  <a:lnTo>
                    <a:pt x="15494" y="268847"/>
                  </a:lnTo>
                  <a:lnTo>
                    <a:pt x="19185" y="322802"/>
                  </a:lnTo>
                  <a:lnTo>
                    <a:pt x="27667" y="382210"/>
                  </a:lnTo>
                  <a:lnTo>
                    <a:pt x="31370" y="434380"/>
                  </a:lnTo>
                  <a:lnTo>
                    <a:pt x="39389" y="488348"/>
                  </a:lnTo>
                  <a:lnTo>
                    <a:pt x="40191" y="502062"/>
                  </a:lnTo>
                  <a:lnTo>
                    <a:pt x="38386" y="508866"/>
                  </a:lnTo>
                  <a:lnTo>
                    <a:pt x="34843" y="511062"/>
                  </a:lnTo>
                  <a:lnTo>
                    <a:pt x="30142" y="510186"/>
                  </a:lnTo>
                  <a:lnTo>
                    <a:pt x="27008" y="504923"/>
                  </a:lnTo>
                  <a:lnTo>
                    <a:pt x="15975" y="449972"/>
                  </a:lnTo>
                  <a:lnTo>
                    <a:pt x="10179" y="387269"/>
                  </a:lnTo>
                  <a:lnTo>
                    <a:pt x="3312" y="335923"/>
                  </a:lnTo>
                  <a:lnTo>
                    <a:pt x="757" y="283665"/>
                  </a:lnTo>
                  <a:lnTo>
                    <a:pt x="0" y="232306"/>
                  </a:lnTo>
                  <a:lnTo>
                    <a:pt x="2864" y="172438"/>
                  </a:lnTo>
                  <a:lnTo>
                    <a:pt x="14348" y="115552"/>
                  </a:lnTo>
                  <a:lnTo>
                    <a:pt x="34469" y="56658"/>
                  </a:lnTo>
                  <a:lnTo>
                    <a:pt x="59976" y="19372"/>
                  </a:lnTo>
                  <a:lnTo>
                    <a:pt x="86177" y="2309"/>
                  </a:lnTo>
                  <a:lnTo>
                    <a:pt x="109094" y="0"/>
                  </a:lnTo>
                  <a:lnTo>
                    <a:pt x="121756" y="1023"/>
                  </a:lnTo>
                  <a:lnTo>
                    <a:pt x="145184" y="11517"/>
                  </a:lnTo>
                  <a:lnTo>
                    <a:pt x="183231" y="41261"/>
                  </a:lnTo>
                  <a:lnTo>
                    <a:pt x="195512" y="61766"/>
                  </a:lnTo>
                  <a:lnTo>
                    <a:pt x="212929" y="113058"/>
                  </a:lnTo>
                  <a:lnTo>
                    <a:pt x="225295" y="161014"/>
                  </a:lnTo>
                  <a:lnTo>
                    <a:pt x="216016" y="222551"/>
                  </a:lnTo>
                  <a:lnTo>
                    <a:pt x="203455" y="241385"/>
                  </a:lnTo>
                  <a:lnTo>
                    <a:pt x="162779" y="278642"/>
                  </a:lnTo>
                  <a:lnTo>
                    <a:pt x="126906" y="291649"/>
                  </a:lnTo>
                  <a:lnTo>
                    <a:pt x="73381" y="297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22052" y="2600538"/>
              <a:ext cx="115814" cy="211153"/>
            </a:xfrm>
            <a:custGeom>
              <a:avLst/>
              <a:gdLst/>
              <a:ahLst/>
              <a:cxnLst/>
              <a:rect l="0" t="0" r="0" b="0"/>
              <a:pathLst>
                <a:path w="115814" h="211153">
                  <a:moveTo>
                    <a:pt x="0" y="126342"/>
                  </a:moveTo>
                  <a:lnTo>
                    <a:pt x="17958" y="181387"/>
                  </a:lnTo>
                  <a:lnTo>
                    <a:pt x="25858" y="211152"/>
                  </a:lnTo>
                  <a:lnTo>
                    <a:pt x="25427" y="210958"/>
                  </a:lnTo>
                  <a:lnTo>
                    <a:pt x="23970" y="207320"/>
                  </a:lnTo>
                  <a:lnTo>
                    <a:pt x="21440" y="155189"/>
                  </a:lnTo>
                  <a:lnTo>
                    <a:pt x="26722" y="106824"/>
                  </a:lnTo>
                  <a:lnTo>
                    <a:pt x="45517" y="52846"/>
                  </a:lnTo>
                  <a:lnTo>
                    <a:pt x="58834" y="32846"/>
                  </a:lnTo>
                  <a:lnTo>
                    <a:pt x="76451" y="16158"/>
                  </a:lnTo>
                  <a:lnTo>
                    <a:pt x="92860" y="71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44631" y="2674238"/>
              <a:ext cx="165556" cy="174636"/>
            </a:xfrm>
            <a:custGeom>
              <a:avLst/>
              <a:gdLst/>
              <a:ahLst/>
              <a:cxnLst/>
              <a:rect l="0" t="0" r="0" b="0"/>
              <a:pathLst>
                <a:path w="165556" h="174636">
                  <a:moveTo>
                    <a:pt x="109048" y="10528"/>
                  </a:moveTo>
                  <a:lnTo>
                    <a:pt x="92280" y="4939"/>
                  </a:lnTo>
                  <a:lnTo>
                    <a:pt x="74689" y="5315"/>
                  </a:lnTo>
                  <a:lnTo>
                    <a:pt x="55173" y="10551"/>
                  </a:lnTo>
                  <a:lnTo>
                    <a:pt x="34800" y="20677"/>
                  </a:lnTo>
                  <a:lnTo>
                    <a:pt x="20286" y="36096"/>
                  </a:lnTo>
                  <a:lnTo>
                    <a:pt x="1438" y="74590"/>
                  </a:lnTo>
                  <a:lnTo>
                    <a:pt x="0" y="95153"/>
                  </a:lnTo>
                  <a:lnTo>
                    <a:pt x="8608" y="136949"/>
                  </a:lnTo>
                  <a:lnTo>
                    <a:pt x="21124" y="154842"/>
                  </a:lnTo>
                  <a:lnTo>
                    <a:pt x="29375" y="162890"/>
                  </a:lnTo>
                  <a:lnTo>
                    <a:pt x="51021" y="171831"/>
                  </a:lnTo>
                  <a:lnTo>
                    <a:pt x="76239" y="174635"/>
                  </a:lnTo>
                  <a:lnTo>
                    <a:pt x="103045" y="171982"/>
                  </a:lnTo>
                  <a:lnTo>
                    <a:pt x="124317" y="163784"/>
                  </a:lnTo>
                  <a:lnTo>
                    <a:pt x="133265" y="158322"/>
                  </a:lnTo>
                  <a:lnTo>
                    <a:pt x="146327" y="142895"/>
                  </a:lnTo>
                  <a:lnTo>
                    <a:pt x="164245" y="98806"/>
                  </a:lnTo>
                  <a:lnTo>
                    <a:pt x="165555" y="75499"/>
                  </a:lnTo>
                  <a:lnTo>
                    <a:pt x="161068" y="54612"/>
                  </a:lnTo>
                  <a:lnTo>
                    <a:pt x="139124" y="22139"/>
                  </a:lnTo>
                  <a:lnTo>
                    <a:pt x="132608" y="14759"/>
                  </a:lnTo>
                  <a:lnTo>
                    <a:pt x="112890" y="6560"/>
                  </a:lnTo>
                  <a:lnTo>
                    <a:pt x="66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50511" y="2640040"/>
              <a:ext cx="142544" cy="348663"/>
            </a:xfrm>
            <a:custGeom>
              <a:avLst/>
              <a:gdLst/>
              <a:ahLst/>
              <a:cxnLst/>
              <a:rect l="0" t="0" r="0" b="0"/>
              <a:pathLst>
                <a:path w="142544" h="348663">
                  <a:moveTo>
                    <a:pt x="40038" y="181597"/>
                  </a:moveTo>
                  <a:lnTo>
                    <a:pt x="48371" y="235741"/>
                  </a:lnTo>
                  <a:lnTo>
                    <a:pt x="55722" y="296277"/>
                  </a:lnTo>
                  <a:lnTo>
                    <a:pt x="58864" y="347966"/>
                  </a:lnTo>
                  <a:lnTo>
                    <a:pt x="57268" y="348662"/>
                  </a:lnTo>
                  <a:lnTo>
                    <a:pt x="55034" y="345616"/>
                  </a:lnTo>
                  <a:lnTo>
                    <a:pt x="48035" y="291396"/>
                  </a:lnTo>
                  <a:lnTo>
                    <a:pt x="36029" y="231622"/>
                  </a:lnTo>
                  <a:lnTo>
                    <a:pt x="22392" y="180820"/>
                  </a:lnTo>
                  <a:lnTo>
                    <a:pt x="8433" y="120006"/>
                  </a:lnTo>
                  <a:lnTo>
                    <a:pt x="0" y="56997"/>
                  </a:lnTo>
                  <a:lnTo>
                    <a:pt x="5085" y="32242"/>
                  </a:lnTo>
                  <a:lnTo>
                    <a:pt x="9717" y="22366"/>
                  </a:lnTo>
                  <a:lnTo>
                    <a:pt x="24222" y="8272"/>
                  </a:lnTo>
                  <a:lnTo>
                    <a:pt x="33004" y="2876"/>
                  </a:lnTo>
                  <a:lnTo>
                    <a:pt x="55239" y="0"/>
                  </a:lnTo>
                  <a:lnTo>
                    <a:pt x="67720" y="871"/>
                  </a:lnTo>
                  <a:lnTo>
                    <a:pt x="87826" y="11197"/>
                  </a:lnTo>
                  <a:lnTo>
                    <a:pt x="125966" y="49150"/>
                  </a:lnTo>
                  <a:lnTo>
                    <a:pt x="135940" y="67749"/>
                  </a:lnTo>
                  <a:lnTo>
                    <a:pt x="142543" y="103541"/>
                  </a:lnTo>
                  <a:lnTo>
                    <a:pt x="138910" y="138192"/>
                  </a:lnTo>
                  <a:lnTo>
                    <a:pt x="127265" y="156847"/>
                  </a:lnTo>
                  <a:lnTo>
                    <a:pt x="111561" y="170597"/>
                  </a:lnTo>
                  <a:lnTo>
                    <a:pt x="82152" y="181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22134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12963" y="2636661"/>
              <a:ext cx="135802" cy="184977"/>
            </a:xfrm>
            <a:custGeom>
              <a:avLst/>
              <a:gdLst/>
              <a:ahLst/>
              <a:cxnLst/>
              <a:rect l="0" t="0" r="0" b="0"/>
              <a:pathLst>
                <a:path w="135802" h="184977">
                  <a:moveTo>
                    <a:pt x="24985" y="100748"/>
                  </a:moveTo>
                  <a:lnTo>
                    <a:pt x="78860" y="82790"/>
                  </a:lnTo>
                  <a:lnTo>
                    <a:pt x="130432" y="60010"/>
                  </a:lnTo>
                  <a:lnTo>
                    <a:pt x="135057" y="52532"/>
                  </a:lnTo>
                  <a:lnTo>
                    <a:pt x="135801" y="44037"/>
                  </a:lnTo>
                  <a:lnTo>
                    <a:pt x="130389" y="26410"/>
                  </a:lnTo>
                  <a:lnTo>
                    <a:pt x="120184" y="10777"/>
                  </a:lnTo>
                  <a:lnTo>
                    <a:pt x="111848" y="5672"/>
                  </a:lnTo>
                  <a:lnTo>
                    <a:pt x="90107" y="0"/>
                  </a:lnTo>
                  <a:lnTo>
                    <a:pt x="67966" y="3719"/>
                  </a:lnTo>
                  <a:lnTo>
                    <a:pt x="38890" y="18966"/>
                  </a:lnTo>
                  <a:lnTo>
                    <a:pt x="24146" y="32815"/>
                  </a:lnTo>
                  <a:lnTo>
                    <a:pt x="1232" y="80450"/>
                  </a:lnTo>
                  <a:lnTo>
                    <a:pt x="0" y="104205"/>
                  </a:lnTo>
                  <a:lnTo>
                    <a:pt x="4522" y="128021"/>
                  </a:lnTo>
                  <a:lnTo>
                    <a:pt x="14330" y="146404"/>
                  </a:lnTo>
                  <a:lnTo>
                    <a:pt x="38596" y="169908"/>
                  </a:lnTo>
                  <a:lnTo>
                    <a:pt x="57940" y="178279"/>
                  </a:lnTo>
                  <a:lnTo>
                    <a:pt x="88156" y="184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85347" y="2621595"/>
              <a:ext cx="115814" cy="189496"/>
            </a:xfrm>
            <a:custGeom>
              <a:avLst/>
              <a:gdLst/>
              <a:ahLst/>
              <a:cxnLst/>
              <a:rect l="0" t="0" r="0" b="0"/>
              <a:pathLst>
                <a:path w="115814" h="189496">
                  <a:moveTo>
                    <a:pt x="0" y="84228"/>
                  </a:moveTo>
                  <a:lnTo>
                    <a:pt x="11453" y="138373"/>
                  </a:lnTo>
                  <a:lnTo>
                    <a:pt x="24749" y="187730"/>
                  </a:lnTo>
                  <a:lnTo>
                    <a:pt x="25858" y="189495"/>
                  </a:lnTo>
                  <a:lnTo>
                    <a:pt x="14397" y="127848"/>
                  </a:lnTo>
                  <a:lnTo>
                    <a:pt x="12248" y="100885"/>
                  </a:lnTo>
                  <a:lnTo>
                    <a:pt x="17532" y="76424"/>
                  </a:lnTo>
                  <a:lnTo>
                    <a:pt x="33661" y="46041"/>
                  </a:lnTo>
                  <a:lnTo>
                    <a:pt x="39988" y="37713"/>
                  </a:lnTo>
                  <a:lnTo>
                    <a:pt x="59497" y="2534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18433" y="2400497"/>
              <a:ext cx="40656" cy="400084"/>
            </a:xfrm>
            <a:custGeom>
              <a:avLst/>
              <a:gdLst/>
              <a:ahLst/>
              <a:cxnLst/>
              <a:rect l="0" t="0" r="0" b="0"/>
              <a:pathLst>
                <a:path w="40656" h="400084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1" y="176336"/>
                  </a:lnTo>
                  <a:lnTo>
                    <a:pt x="11555" y="230842"/>
                  </a:lnTo>
                  <a:lnTo>
                    <a:pt x="23598" y="290483"/>
                  </a:lnTo>
                  <a:lnTo>
                    <a:pt x="30007" y="344465"/>
                  </a:lnTo>
                  <a:lnTo>
                    <a:pt x="4065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80103" y="2558425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10528"/>
                  </a:moveTo>
                  <a:lnTo>
                    <a:pt x="225653" y="4939"/>
                  </a:lnTo>
                  <a:lnTo>
                    <a:pt x="163073" y="975"/>
                  </a:lnTo>
                  <a:lnTo>
                    <a:pt x="112919" y="289"/>
                  </a:lnTo>
                  <a:lnTo>
                    <a:pt x="53458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85430" y="2716352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55225" y="61291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22259" y="2642653"/>
              <a:ext cx="294799" cy="631710"/>
            </a:xfrm>
            <a:custGeom>
              <a:avLst/>
              <a:gdLst/>
              <a:ahLst/>
              <a:cxnLst/>
              <a:rect l="0" t="0" r="0" b="0"/>
              <a:pathLst>
                <a:path w="294799" h="631710">
                  <a:moveTo>
                    <a:pt x="294798" y="0"/>
                  </a:moveTo>
                  <a:lnTo>
                    <a:pt x="274554" y="43962"/>
                  </a:lnTo>
                  <a:lnTo>
                    <a:pt x="241406" y="94168"/>
                  </a:lnTo>
                  <a:lnTo>
                    <a:pt x="214235" y="152958"/>
                  </a:lnTo>
                  <a:lnTo>
                    <a:pt x="191666" y="215827"/>
                  </a:lnTo>
                  <a:lnTo>
                    <a:pt x="171914" y="270620"/>
                  </a:lnTo>
                  <a:lnTo>
                    <a:pt x="139910" y="325972"/>
                  </a:lnTo>
                  <a:lnTo>
                    <a:pt x="105223" y="387305"/>
                  </a:lnTo>
                  <a:lnTo>
                    <a:pt x="70182" y="443070"/>
                  </a:lnTo>
                  <a:lnTo>
                    <a:pt x="45232" y="495705"/>
                  </a:lnTo>
                  <a:lnTo>
                    <a:pt x="23102" y="551162"/>
                  </a:lnTo>
                  <a:lnTo>
                    <a:pt x="3851" y="606631"/>
                  </a:lnTo>
                  <a:lnTo>
                    <a:pt x="0" y="631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10705" y="365292"/>
            <a:ext cx="1705606" cy="708615"/>
            <a:chOff x="810705" y="365292"/>
            <a:chExt cx="1705606" cy="708615"/>
          </a:xfrm>
        </p:grpSpPr>
        <p:sp>
          <p:nvSpPr>
            <p:cNvPr id="2" name="Freeform 1"/>
            <p:cNvSpPr/>
            <p:nvPr/>
          </p:nvSpPr>
          <p:spPr>
            <a:xfrm>
              <a:off x="810705" y="365292"/>
              <a:ext cx="312176" cy="662045"/>
            </a:xfrm>
            <a:custGeom>
              <a:avLst/>
              <a:gdLst/>
              <a:ahLst/>
              <a:cxnLst/>
              <a:rect l="0" t="0" r="0" b="0"/>
              <a:pathLst>
                <a:path w="312176" h="662045">
                  <a:moveTo>
                    <a:pt x="31574" y="171661"/>
                  </a:moveTo>
                  <a:lnTo>
                    <a:pt x="14786" y="227875"/>
                  </a:lnTo>
                  <a:lnTo>
                    <a:pt x="11782" y="274235"/>
                  </a:lnTo>
                  <a:lnTo>
                    <a:pt x="10892" y="331905"/>
                  </a:lnTo>
                  <a:lnTo>
                    <a:pt x="10628" y="391106"/>
                  </a:lnTo>
                  <a:lnTo>
                    <a:pt x="10550" y="441662"/>
                  </a:lnTo>
                  <a:lnTo>
                    <a:pt x="11697" y="496546"/>
                  </a:lnTo>
                  <a:lnTo>
                    <a:pt x="18853" y="551431"/>
                  </a:lnTo>
                  <a:lnTo>
                    <a:pt x="20613" y="612575"/>
                  </a:lnTo>
                  <a:lnTo>
                    <a:pt x="15328" y="658061"/>
                  </a:lnTo>
                  <a:lnTo>
                    <a:pt x="13725" y="662044"/>
                  </a:lnTo>
                  <a:lnTo>
                    <a:pt x="12655" y="658850"/>
                  </a:lnTo>
                  <a:lnTo>
                    <a:pt x="10799" y="596039"/>
                  </a:lnTo>
                  <a:lnTo>
                    <a:pt x="7453" y="535122"/>
                  </a:lnTo>
                  <a:lnTo>
                    <a:pt x="1463" y="477422"/>
                  </a:lnTo>
                  <a:lnTo>
                    <a:pt x="426" y="426943"/>
                  </a:lnTo>
                  <a:lnTo>
                    <a:pt x="118" y="369353"/>
                  </a:lnTo>
                  <a:lnTo>
                    <a:pt x="27" y="313424"/>
                  </a:lnTo>
                  <a:lnTo>
                    <a:pt x="0" y="254219"/>
                  </a:lnTo>
                  <a:lnTo>
                    <a:pt x="5581" y="197812"/>
                  </a:lnTo>
                  <a:lnTo>
                    <a:pt x="25183" y="141992"/>
                  </a:lnTo>
                  <a:lnTo>
                    <a:pt x="47773" y="87118"/>
                  </a:lnTo>
                  <a:lnTo>
                    <a:pt x="75368" y="51465"/>
                  </a:lnTo>
                  <a:lnTo>
                    <a:pt x="120486" y="12203"/>
                  </a:lnTo>
                  <a:lnTo>
                    <a:pt x="144010" y="2135"/>
                  </a:lnTo>
                  <a:lnTo>
                    <a:pt x="166944" y="0"/>
                  </a:lnTo>
                  <a:lnTo>
                    <a:pt x="210262" y="8161"/>
                  </a:lnTo>
                  <a:lnTo>
                    <a:pt x="242056" y="23261"/>
                  </a:lnTo>
                  <a:lnTo>
                    <a:pt x="273704" y="53731"/>
                  </a:lnTo>
                  <a:lnTo>
                    <a:pt x="303463" y="116544"/>
                  </a:lnTo>
                  <a:lnTo>
                    <a:pt x="312175" y="152990"/>
                  </a:lnTo>
                  <a:lnTo>
                    <a:pt x="311637" y="190305"/>
                  </a:lnTo>
                  <a:lnTo>
                    <a:pt x="296573" y="252278"/>
                  </a:lnTo>
                  <a:lnTo>
                    <a:pt x="285442" y="275341"/>
                  </a:lnTo>
                  <a:lnTo>
                    <a:pt x="254843" y="308056"/>
                  </a:lnTo>
                  <a:lnTo>
                    <a:pt x="216141" y="334387"/>
                  </a:lnTo>
                  <a:lnTo>
                    <a:pt x="169449" y="345828"/>
                  </a:lnTo>
                  <a:lnTo>
                    <a:pt x="107818" y="350011"/>
                  </a:lnTo>
                  <a:lnTo>
                    <a:pt x="94745" y="350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1959" y="793593"/>
              <a:ext cx="250404" cy="238200"/>
            </a:xfrm>
            <a:custGeom>
              <a:avLst/>
              <a:gdLst/>
              <a:ahLst/>
              <a:cxnLst/>
              <a:rect l="0" t="0" r="0" b="0"/>
              <a:pathLst>
                <a:path w="250404" h="238200">
                  <a:moveTo>
                    <a:pt x="197761" y="69743"/>
                  </a:moveTo>
                  <a:lnTo>
                    <a:pt x="188185" y="45697"/>
                  </a:lnTo>
                  <a:lnTo>
                    <a:pt x="170227" y="24274"/>
                  </a:lnTo>
                  <a:lnTo>
                    <a:pt x="152768" y="10150"/>
                  </a:lnTo>
                  <a:lnTo>
                    <a:pt x="130191" y="2313"/>
                  </a:lnTo>
                  <a:lnTo>
                    <a:pt x="105729" y="0"/>
                  </a:lnTo>
                  <a:lnTo>
                    <a:pt x="83158" y="2871"/>
                  </a:lnTo>
                  <a:lnTo>
                    <a:pt x="64548" y="11167"/>
                  </a:lnTo>
                  <a:lnTo>
                    <a:pt x="48478" y="23822"/>
                  </a:lnTo>
                  <a:lnTo>
                    <a:pt x="27447" y="51848"/>
                  </a:lnTo>
                  <a:lnTo>
                    <a:pt x="5418" y="110656"/>
                  </a:lnTo>
                  <a:lnTo>
                    <a:pt x="0" y="148676"/>
                  </a:lnTo>
                  <a:lnTo>
                    <a:pt x="4972" y="172675"/>
                  </a:lnTo>
                  <a:lnTo>
                    <a:pt x="9574" y="183988"/>
                  </a:lnTo>
                  <a:lnTo>
                    <a:pt x="24045" y="199677"/>
                  </a:lnTo>
                  <a:lnTo>
                    <a:pt x="32817" y="205499"/>
                  </a:lnTo>
                  <a:lnTo>
                    <a:pt x="51923" y="208848"/>
                  </a:lnTo>
                  <a:lnTo>
                    <a:pt x="72113" y="205267"/>
                  </a:lnTo>
                  <a:lnTo>
                    <a:pt x="102040" y="190097"/>
                  </a:lnTo>
                  <a:lnTo>
                    <a:pt x="118563" y="177436"/>
                  </a:lnTo>
                  <a:lnTo>
                    <a:pt x="135431" y="151565"/>
                  </a:lnTo>
                  <a:lnTo>
                    <a:pt x="147837" y="121673"/>
                  </a:lnTo>
                  <a:lnTo>
                    <a:pt x="151610" y="118401"/>
                  </a:lnTo>
                  <a:lnTo>
                    <a:pt x="155295" y="119729"/>
                  </a:lnTo>
                  <a:lnTo>
                    <a:pt x="158922" y="124124"/>
                  </a:lnTo>
                  <a:lnTo>
                    <a:pt x="171128" y="185170"/>
                  </a:lnTo>
                  <a:lnTo>
                    <a:pt x="176496" y="193488"/>
                  </a:lnTo>
                  <a:lnTo>
                    <a:pt x="191819" y="205849"/>
                  </a:lnTo>
                  <a:lnTo>
                    <a:pt x="250403" y="238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5533" y="779108"/>
              <a:ext cx="94758" cy="244230"/>
            </a:xfrm>
            <a:custGeom>
              <a:avLst/>
              <a:gdLst/>
              <a:ahLst/>
              <a:cxnLst/>
              <a:rect l="0" t="0" r="0" b="0"/>
              <a:pathLst>
                <a:path w="94758" h="244230">
                  <a:moveTo>
                    <a:pt x="0" y="115814"/>
                  </a:moveTo>
                  <a:lnTo>
                    <a:pt x="0" y="174431"/>
                  </a:lnTo>
                  <a:lnTo>
                    <a:pt x="5589" y="209221"/>
                  </a:lnTo>
                  <a:lnTo>
                    <a:pt x="20244" y="241756"/>
                  </a:lnTo>
                  <a:lnTo>
                    <a:pt x="22855" y="244229"/>
                  </a:lnTo>
                  <a:lnTo>
                    <a:pt x="23425" y="241198"/>
                  </a:lnTo>
                  <a:lnTo>
                    <a:pt x="6542" y="178313"/>
                  </a:lnTo>
                  <a:lnTo>
                    <a:pt x="6027" y="157629"/>
                  </a:lnTo>
                  <a:lnTo>
                    <a:pt x="11106" y="96841"/>
                  </a:lnTo>
                  <a:lnTo>
                    <a:pt x="19928" y="58070"/>
                  </a:lnTo>
                  <a:lnTo>
                    <a:pt x="30694" y="39067"/>
                  </a:lnTo>
                  <a:lnTo>
                    <a:pt x="46397" y="2594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9452" y="789672"/>
              <a:ext cx="151187" cy="221064"/>
            </a:xfrm>
            <a:custGeom>
              <a:avLst/>
              <a:gdLst/>
              <a:ahLst/>
              <a:cxnLst/>
              <a:rect l="0" t="0" r="0" b="0"/>
              <a:pathLst>
                <a:path w="151187" h="221064">
                  <a:moveTo>
                    <a:pt x="35594" y="115778"/>
                  </a:moveTo>
                  <a:lnTo>
                    <a:pt x="79557" y="92059"/>
                  </a:lnTo>
                  <a:lnTo>
                    <a:pt x="135808" y="70656"/>
                  </a:lnTo>
                  <a:lnTo>
                    <a:pt x="144517" y="64640"/>
                  </a:lnTo>
                  <a:lnTo>
                    <a:pt x="149154" y="55950"/>
                  </a:lnTo>
                  <a:lnTo>
                    <a:pt x="151186" y="33816"/>
                  </a:lnTo>
                  <a:lnTo>
                    <a:pt x="146580" y="23702"/>
                  </a:lnTo>
                  <a:lnTo>
                    <a:pt x="128985" y="6225"/>
                  </a:lnTo>
                  <a:lnTo>
                    <a:pt x="118912" y="1799"/>
                  </a:lnTo>
                  <a:lnTo>
                    <a:pt x="98361" y="0"/>
                  </a:lnTo>
                  <a:lnTo>
                    <a:pt x="80648" y="6220"/>
                  </a:lnTo>
                  <a:lnTo>
                    <a:pt x="64977" y="17953"/>
                  </a:lnTo>
                  <a:lnTo>
                    <a:pt x="22841" y="67084"/>
                  </a:lnTo>
                  <a:lnTo>
                    <a:pt x="1130" y="116298"/>
                  </a:lnTo>
                  <a:lnTo>
                    <a:pt x="0" y="137066"/>
                  </a:lnTo>
                  <a:lnTo>
                    <a:pt x="8806" y="178995"/>
                  </a:lnTo>
                  <a:lnTo>
                    <a:pt x="14226" y="187169"/>
                  </a:lnTo>
                  <a:lnTo>
                    <a:pt x="29607" y="199370"/>
                  </a:lnTo>
                  <a:lnTo>
                    <a:pt x="63586" y="212816"/>
                  </a:lnTo>
                  <a:lnTo>
                    <a:pt x="118324" y="219977"/>
                  </a:lnTo>
                  <a:lnTo>
                    <a:pt x="130351" y="221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831408"/>
              <a:ext cx="150704" cy="201677"/>
            </a:xfrm>
            <a:custGeom>
              <a:avLst/>
              <a:gdLst/>
              <a:ahLst/>
              <a:cxnLst/>
              <a:rect l="0" t="0" r="0" b="0"/>
              <a:pathLst>
                <a:path w="150704" h="201677">
                  <a:moveTo>
                    <a:pt x="0" y="52985"/>
                  </a:moveTo>
                  <a:lnTo>
                    <a:pt x="5589" y="111602"/>
                  </a:lnTo>
                  <a:lnTo>
                    <a:pt x="10723" y="171842"/>
                  </a:lnTo>
                  <a:lnTo>
                    <a:pt x="16305" y="201676"/>
                  </a:lnTo>
                  <a:lnTo>
                    <a:pt x="15549" y="201245"/>
                  </a:lnTo>
                  <a:lnTo>
                    <a:pt x="5931" y="175338"/>
                  </a:lnTo>
                  <a:lnTo>
                    <a:pt x="781" y="114707"/>
                  </a:lnTo>
                  <a:lnTo>
                    <a:pt x="154" y="59718"/>
                  </a:lnTo>
                  <a:lnTo>
                    <a:pt x="6308" y="34921"/>
                  </a:lnTo>
                  <a:lnTo>
                    <a:pt x="11224" y="23395"/>
                  </a:lnTo>
                  <a:lnTo>
                    <a:pt x="26046" y="7469"/>
                  </a:lnTo>
                  <a:lnTo>
                    <a:pt x="34911" y="1584"/>
                  </a:lnTo>
                  <a:lnTo>
                    <a:pt x="43161" y="0"/>
                  </a:lnTo>
                  <a:lnTo>
                    <a:pt x="51001" y="1284"/>
                  </a:lnTo>
                  <a:lnTo>
                    <a:pt x="94757" y="20354"/>
                  </a:lnTo>
                  <a:lnTo>
                    <a:pt x="138902" y="67639"/>
                  </a:lnTo>
                  <a:lnTo>
                    <a:pt x="148692" y="86404"/>
                  </a:lnTo>
                  <a:lnTo>
                    <a:pt x="150703" y="106443"/>
                  </a:lnTo>
                  <a:lnTo>
                    <a:pt x="147834" y="163274"/>
                  </a:lnTo>
                  <a:lnTo>
                    <a:pt x="147399" y="189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05658" y="526424"/>
              <a:ext cx="26749" cy="547483"/>
            </a:xfrm>
            <a:custGeom>
              <a:avLst/>
              <a:gdLst/>
              <a:ahLst/>
              <a:cxnLst/>
              <a:rect l="0" t="0" r="0" b="0"/>
              <a:pathLst>
                <a:path w="26749" h="547483">
                  <a:moveTo>
                    <a:pt x="0" y="0"/>
                  </a:moveTo>
                  <a:lnTo>
                    <a:pt x="11452" y="55170"/>
                  </a:lnTo>
                  <a:lnTo>
                    <a:pt x="16788" y="97050"/>
                  </a:lnTo>
                  <a:lnTo>
                    <a:pt x="19159" y="142959"/>
                  </a:lnTo>
                  <a:lnTo>
                    <a:pt x="23333" y="190660"/>
                  </a:lnTo>
                  <a:lnTo>
                    <a:pt x="26748" y="239156"/>
                  </a:lnTo>
                  <a:lnTo>
                    <a:pt x="24366" y="288006"/>
                  </a:lnTo>
                  <a:lnTo>
                    <a:pt x="22527" y="337013"/>
                  </a:lnTo>
                  <a:lnTo>
                    <a:pt x="21710" y="384920"/>
                  </a:lnTo>
                  <a:lnTo>
                    <a:pt x="21347" y="429609"/>
                  </a:lnTo>
                  <a:lnTo>
                    <a:pt x="21143" y="483051"/>
                  </a:lnTo>
                  <a:lnTo>
                    <a:pt x="21095" y="510657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768580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60714" y="14654"/>
                  </a:lnTo>
                  <a:lnTo>
                    <a:pt x="206710" y="24749"/>
                  </a:lnTo>
                  <a:lnTo>
                    <a:pt x="146255" y="35149"/>
                  </a:lnTo>
                  <a:lnTo>
                    <a:pt x="89478" y="45639"/>
                  </a:lnTo>
                  <a:lnTo>
                    <a:pt x="29806" y="5125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01193" y="526424"/>
              <a:ext cx="149221" cy="496145"/>
            </a:xfrm>
            <a:custGeom>
              <a:avLst/>
              <a:gdLst/>
              <a:ahLst/>
              <a:cxnLst/>
              <a:rect l="0" t="0" r="0" b="0"/>
              <a:pathLst>
                <a:path w="149221" h="496145">
                  <a:moveTo>
                    <a:pt x="15034" y="0"/>
                  </a:moveTo>
                  <a:lnTo>
                    <a:pt x="11915" y="48931"/>
                  </a:lnTo>
                  <a:lnTo>
                    <a:pt x="8969" y="77899"/>
                  </a:lnTo>
                  <a:lnTo>
                    <a:pt x="16609" y="134451"/>
                  </a:lnTo>
                  <a:lnTo>
                    <a:pt x="22910" y="191916"/>
                  </a:lnTo>
                  <a:lnTo>
                    <a:pt x="24777" y="253396"/>
                  </a:lnTo>
                  <a:lnTo>
                    <a:pt x="25330" y="316066"/>
                  </a:lnTo>
                  <a:lnTo>
                    <a:pt x="22375" y="379089"/>
                  </a:lnTo>
                  <a:lnTo>
                    <a:pt x="17209" y="435977"/>
                  </a:lnTo>
                  <a:lnTo>
                    <a:pt x="9875" y="491531"/>
                  </a:lnTo>
                  <a:lnTo>
                    <a:pt x="6915" y="496144"/>
                  </a:lnTo>
                  <a:lnTo>
                    <a:pt x="3773" y="495709"/>
                  </a:lnTo>
                  <a:lnTo>
                    <a:pt x="508" y="491910"/>
                  </a:lnTo>
                  <a:lnTo>
                    <a:pt x="0" y="472091"/>
                  </a:lnTo>
                  <a:lnTo>
                    <a:pt x="3616" y="411707"/>
                  </a:lnTo>
                  <a:lnTo>
                    <a:pt x="9831" y="371942"/>
                  </a:lnTo>
                  <a:lnTo>
                    <a:pt x="24671" y="343522"/>
                  </a:lnTo>
                  <a:lnTo>
                    <a:pt x="43886" y="320283"/>
                  </a:lnTo>
                  <a:lnTo>
                    <a:pt x="69987" y="304169"/>
                  </a:lnTo>
                  <a:lnTo>
                    <a:pt x="78575" y="303385"/>
                  </a:lnTo>
                  <a:lnTo>
                    <a:pt x="94358" y="308753"/>
                  </a:lnTo>
                  <a:lnTo>
                    <a:pt x="116397" y="330519"/>
                  </a:lnTo>
                  <a:lnTo>
                    <a:pt x="136399" y="370484"/>
                  </a:lnTo>
                  <a:lnTo>
                    <a:pt x="148496" y="422226"/>
                  </a:lnTo>
                  <a:lnTo>
                    <a:pt x="149220" y="447359"/>
                  </a:lnTo>
                  <a:lnTo>
                    <a:pt x="14137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98215" y="763653"/>
              <a:ext cx="218096" cy="224714"/>
            </a:xfrm>
            <a:custGeom>
              <a:avLst/>
              <a:gdLst/>
              <a:ahLst/>
              <a:cxnLst/>
              <a:rect l="0" t="0" r="0" b="0"/>
              <a:pathLst>
                <a:path w="218096" h="224714">
                  <a:moveTo>
                    <a:pt x="70696" y="99683"/>
                  </a:moveTo>
                  <a:lnTo>
                    <a:pt x="114659" y="79440"/>
                  </a:lnTo>
                  <a:lnTo>
                    <a:pt x="161490" y="39785"/>
                  </a:lnTo>
                  <a:lnTo>
                    <a:pt x="163981" y="31675"/>
                  </a:lnTo>
                  <a:lnTo>
                    <a:pt x="160509" y="13306"/>
                  </a:lnTo>
                  <a:lnTo>
                    <a:pt x="153968" y="7003"/>
                  </a:lnTo>
                  <a:lnTo>
                    <a:pt x="134222" y="0"/>
                  </a:lnTo>
                  <a:lnTo>
                    <a:pt x="112968" y="3127"/>
                  </a:lnTo>
                  <a:lnTo>
                    <a:pt x="52773" y="28945"/>
                  </a:lnTo>
                  <a:lnTo>
                    <a:pt x="29511" y="51038"/>
                  </a:lnTo>
                  <a:lnTo>
                    <a:pt x="10920" y="79811"/>
                  </a:lnTo>
                  <a:lnTo>
                    <a:pt x="3185" y="102549"/>
                  </a:lnTo>
                  <a:lnTo>
                    <a:pt x="0" y="145896"/>
                  </a:lnTo>
                  <a:lnTo>
                    <a:pt x="3401" y="170525"/>
                  </a:lnTo>
                  <a:lnTo>
                    <a:pt x="11931" y="190050"/>
                  </a:lnTo>
                  <a:lnTo>
                    <a:pt x="17482" y="198532"/>
                  </a:lnTo>
                  <a:lnTo>
                    <a:pt x="33008" y="211077"/>
                  </a:lnTo>
                  <a:lnTo>
                    <a:pt x="52776" y="219381"/>
                  </a:lnTo>
                  <a:lnTo>
                    <a:pt x="103595" y="224713"/>
                  </a:lnTo>
                  <a:lnTo>
                    <a:pt x="130941" y="223102"/>
                  </a:lnTo>
                  <a:lnTo>
                    <a:pt x="183506" y="209244"/>
                  </a:lnTo>
                  <a:lnTo>
                    <a:pt x="218095" y="204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568953" y="715937"/>
            <a:ext cx="905573" cy="305328"/>
            <a:chOff x="2568953" y="715937"/>
            <a:chExt cx="905573" cy="305328"/>
          </a:xfrm>
        </p:grpSpPr>
        <p:sp>
          <p:nvSpPr>
            <p:cNvPr id="12" name="Freeform 11"/>
            <p:cNvSpPr/>
            <p:nvPr/>
          </p:nvSpPr>
          <p:spPr>
            <a:xfrm>
              <a:off x="2568953" y="726466"/>
              <a:ext cx="210996" cy="251417"/>
            </a:xfrm>
            <a:custGeom>
              <a:avLst/>
              <a:gdLst/>
              <a:ahLst/>
              <a:cxnLst/>
              <a:rect l="0" t="0" r="0" b="0"/>
              <a:pathLst>
                <a:path w="210996" h="251417">
                  <a:moveTo>
                    <a:pt x="147399" y="0"/>
                  </a:moveTo>
                  <a:lnTo>
                    <a:pt x="123352" y="9575"/>
                  </a:lnTo>
                  <a:lnTo>
                    <a:pt x="66701" y="59898"/>
                  </a:lnTo>
                  <a:lnTo>
                    <a:pt x="39778" y="88954"/>
                  </a:lnTo>
                  <a:lnTo>
                    <a:pt x="30157" y="107385"/>
                  </a:lnTo>
                  <a:lnTo>
                    <a:pt x="30634" y="114874"/>
                  </a:lnTo>
                  <a:lnTo>
                    <a:pt x="34460" y="121036"/>
                  </a:lnTo>
                  <a:lnTo>
                    <a:pt x="40521" y="126314"/>
                  </a:lnTo>
                  <a:lnTo>
                    <a:pt x="59733" y="132179"/>
                  </a:lnTo>
                  <a:lnTo>
                    <a:pt x="110195" y="135944"/>
                  </a:lnTo>
                  <a:lnTo>
                    <a:pt x="162883" y="139027"/>
                  </a:lnTo>
                  <a:lnTo>
                    <a:pt x="190332" y="153627"/>
                  </a:lnTo>
                  <a:lnTo>
                    <a:pt x="205865" y="166155"/>
                  </a:lnTo>
                  <a:lnTo>
                    <a:pt x="209773" y="173941"/>
                  </a:lnTo>
                  <a:lnTo>
                    <a:pt x="210995" y="191951"/>
                  </a:lnTo>
                  <a:lnTo>
                    <a:pt x="204520" y="208534"/>
                  </a:lnTo>
                  <a:lnTo>
                    <a:pt x="181299" y="238244"/>
                  </a:lnTo>
                  <a:lnTo>
                    <a:pt x="158566" y="246266"/>
                  </a:lnTo>
                  <a:lnTo>
                    <a:pt x="96312" y="251416"/>
                  </a:lnTo>
                  <a:lnTo>
                    <a:pt x="33177" y="24418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0651" y="772392"/>
              <a:ext cx="189840" cy="164645"/>
            </a:xfrm>
            <a:custGeom>
              <a:avLst/>
              <a:gdLst/>
              <a:ahLst/>
              <a:cxnLst/>
              <a:rect l="0" t="0" r="0" b="0"/>
              <a:pathLst>
                <a:path w="189840" h="164645">
                  <a:moveTo>
                    <a:pt x="25214" y="69887"/>
                  </a:moveTo>
                  <a:lnTo>
                    <a:pt x="79359" y="61554"/>
                  </a:lnTo>
                  <a:lnTo>
                    <a:pt x="139839" y="51242"/>
                  </a:lnTo>
                  <a:lnTo>
                    <a:pt x="171091" y="40316"/>
                  </a:lnTo>
                  <a:lnTo>
                    <a:pt x="187924" y="29059"/>
                  </a:lnTo>
                  <a:lnTo>
                    <a:pt x="189839" y="22781"/>
                  </a:lnTo>
                  <a:lnTo>
                    <a:pt x="187607" y="16256"/>
                  </a:lnTo>
                  <a:lnTo>
                    <a:pt x="182609" y="9567"/>
                  </a:lnTo>
                  <a:lnTo>
                    <a:pt x="164577" y="2134"/>
                  </a:lnTo>
                  <a:lnTo>
                    <a:pt x="142135" y="0"/>
                  </a:lnTo>
                  <a:lnTo>
                    <a:pt x="82942" y="5601"/>
                  </a:lnTo>
                  <a:lnTo>
                    <a:pt x="47778" y="11975"/>
                  </a:lnTo>
                  <a:lnTo>
                    <a:pt x="15132" y="26862"/>
                  </a:lnTo>
                  <a:lnTo>
                    <a:pt x="7964" y="35355"/>
                  </a:lnTo>
                  <a:lnTo>
                    <a:pt x="0" y="57269"/>
                  </a:lnTo>
                  <a:lnTo>
                    <a:pt x="1106" y="101504"/>
                  </a:lnTo>
                  <a:lnTo>
                    <a:pt x="14431" y="140476"/>
                  </a:lnTo>
                  <a:lnTo>
                    <a:pt x="22705" y="148532"/>
                  </a:lnTo>
                  <a:lnTo>
                    <a:pt x="44376" y="157483"/>
                  </a:lnTo>
                  <a:lnTo>
                    <a:pt x="88385" y="164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89477" y="715937"/>
              <a:ext cx="285049" cy="305328"/>
            </a:xfrm>
            <a:custGeom>
              <a:avLst/>
              <a:gdLst/>
              <a:ahLst/>
              <a:cxnLst/>
              <a:rect l="0" t="0" r="0" b="0"/>
              <a:pathLst>
                <a:path w="285049" h="305328">
                  <a:moveTo>
                    <a:pt x="148056" y="0"/>
                  </a:moveTo>
                  <a:lnTo>
                    <a:pt x="93912" y="11453"/>
                  </a:lnTo>
                  <a:lnTo>
                    <a:pt x="55974" y="24451"/>
                  </a:lnTo>
                  <a:lnTo>
                    <a:pt x="17304" y="49804"/>
                  </a:lnTo>
                  <a:lnTo>
                    <a:pt x="0" y="75978"/>
                  </a:lnTo>
                  <a:lnTo>
                    <a:pt x="219" y="83408"/>
                  </a:lnTo>
                  <a:lnTo>
                    <a:pt x="3875" y="89530"/>
                  </a:lnTo>
                  <a:lnTo>
                    <a:pt x="17295" y="99453"/>
                  </a:lnTo>
                  <a:lnTo>
                    <a:pt x="45751" y="110446"/>
                  </a:lnTo>
                  <a:lnTo>
                    <a:pt x="96696" y="117873"/>
                  </a:lnTo>
                  <a:lnTo>
                    <a:pt x="158537" y="133633"/>
                  </a:lnTo>
                  <a:lnTo>
                    <a:pt x="208791" y="150572"/>
                  </a:lnTo>
                  <a:lnTo>
                    <a:pt x="262379" y="184082"/>
                  </a:lnTo>
                  <a:lnTo>
                    <a:pt x="279195" y="202307"/>
                  </a:lnTo>
                  <a:lnTo>
                    <a:pt x="283445" y="213250"/>
                  </a:lnTo>
                  <a:lnTo>
                    <a:pt x="285048" y="237888"/>
                  </a:lnTo>
                  <a:lnTo>
                    <a:pt x="281498" y="248669"/>
                  </a:lnTo>
                  <a:lnTo>
                    <a:pt x="268195" y="266887"/>
                  </a:lnTo>
                  <a:lnTo>
                    <a:pt x="240975" y="284709"/>
                  </a:lnTo>
                  <a:lnTo>
                    <a:pt x="190760" y="293975"/>
                  </a:lnTo>
                  <a:lnTo>
                    <a:pt x="135088" y="302738"/>
                  </a:lnTo>
                  <a:lnTo>
                    <a:pt x="10594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89637" y="1473989"/>
            <a:ext cx="2379441" cy="1439603"/>
            <a:chOff x="789637" y="1473989"/>
            <a:chExt cx="2379441" cy="1439603"/>
          </a:xfrm>
        </p:grpSpPr>
        <p:sp>
          <p:nvSpPr>
            <p:cNvPr id="16" name="Freeform 15"/>
            <p:cNvSpPr/>
            <p:nvPr/>
          </p:nvSpPr>
          <p:spPr>
            <a:xfrm>
              <a:off x="800291" y="1505575"/>
              <a:ext cx="252559" cy="422154"/>
            </a:xfrm>
            <a:custGeom>
              <a:avLst/>
              <a:gdLst/>
              <a:ahLst/>
              <a:cxnLst/>
              <a:rect l="0" t="0" r="0" b="0"/>
              <a:pathLst>
                <a:path w="252559" h="422154">
                  <a:moveTo>
                    <a:pt x="20931" y="0"/>
                  </a:moveTo>
                  <a:lnTo>
                    <a:pt x="9753" y="16767"/>
                  </a:lnTo>
                  <a:lnTo>
                    <a:pt x="2801" y="55141"/>
                  </a:lnTo>
                  <a:lnTo>
                    <a:pt x="6331" y="103555"/>
                  </a:lnTo>
                  <a:lnTo>
                    <a:pt x="9196" y="160534"/>
                  </a:lnTo>
                  <a:lnTo>
                    <a:pt x="10045" y="221871"/>
                  </a:lnTo>
                  <a:lnTo>
                    <a:pt x="3097" y="281432"/>
                  </a:lnTo>
                  <a:lnTo>
                    <a:pt x="511" y="337045"/>
                  </a:lnTo>
                  <a:lnTo>
                    <a:pt x="0" y="393090"/>
                  </a:lnTo>
                  <a:lnTo>
                    <a:pt x="3468" y="403610"/>
                  </a:lnTo>
                  <a:lnTo>
                    <a:pt x="16679" y="418418"/>
                  </a:lnTo>
                  <a:lnTo>
                    <a:pt x="25116" y="421665"/>
                  </a:lnTo>
                  <a:lnTo>
                    <a:pt x="43848" y="422153"/>
                  </a:lnTo>
                  <a:lnTo>
                    <a:pt x="105323" y="406574"/>
                  </a:lnTo>
                  <a:lnTo>
                    <a:pt x="166156" y="397818"/>
                  </a:lnTo>
                  <a:lnTo>
                    <a:pt x="225582" y="390642"/>
                  </a:lnTo>
                  <a:lnTo>
                    <a:pt x="25255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52808" y="171614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1" y="16788"/>
                  </a:lnTo>
                  <a:lnTo>
                    <a:pt x="1937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63336" y="152663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290" y="16788"/>
                  </a:lnTo>
                  <a:lnTo>
                    <a:pt x="94239" y="23333"/>
                  </a:lnTo>
                  <a:lnTo>
                    <a:pt x="38503" y="29955"/>
                  </a:lnTo>
                  <a:lnTo>
                    <a:pt x="19842" y="33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7077" y="1747730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91004" y="57566"/>
                  </a:lnTo>
                  <a:lnTo>
                    <a:pt x="47942" y="1162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26549" y="1789844"/>
              <a:ext cx="157928" cy="115815"/>
            </a:xfrm>
            <a:custGeom>
              <a:avLst/>
              <a:gdLst/>
              <a:ahLst/>
              <a:cxnLst/>
              <a:rect l="0" t="0" r="0" b="0"/>
              <a:pathLst>
                <a:path w="157928" h="115815">
                  <a:moveTo>
                    <a:pt x="157927" y="115814"/>
                  </a:moveTo>
                  <a:lnTo>
                    <a:pt x="102840" y="66315"/>
                  </a:lnTo>
                  <a:lnTo>
                    <a:pt x="41899" y="245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60428" y="1684575"/>
              <a:ext cx="131853" cy="461473"/>
            </a:xfrm>
            <a:custGeom>
              <a:avLst/>
              <a:gdLst/>
              <a:ahLst/>
              <a:cxnLst/>
              <a:rect l="0" t="0" r="0" b="0"/>
              <a:pathLst>
                <a:path w="131853" h="461473">
                  <a:moveTo>
                    <a:pt x="18805" y="168440"/>
                  </a:moveTo>
                  <a:lnTo>
                    <a:pt x="11569" y="195996"/>
                  </a:lnTo>
                  <a:lnTo>
                    <a:pt x="12046" y="255338"/>
                  </a:lnTo>
                  <a:lnTo>
                    <a:pt x="16802" y="306102"/>
                  </a:lnTo>
                  <a:lnTo>
                    <a:pt x="21331" y="358187"/>
                  </a:lnTo>
                  <a:lnTo>
                    <a:pt x="23843" y="404426"/>
                  </a:lnTo>
                  <a:lnTo>
                    <a:pt x="19468" y="461472"/>
                  </a:lnTo>
                  <a:lnTo>
                    <a:pt x="18863" y="402464"/>
                  </a:lnTo>
                  <a:lnTo>
                    <a:pt x="15697" y="339103"/>
                  </a:lnTo>
                  <a:lnTo>
                    <a:pt x="10475" y="292316"/>
                  </a:lnTo>
                  <a:lnTo>
                    <a:pt x="8711" y="229694"/>
                  </a:lnTo>
                  <a:lnTo>
                    <a:pt x="0" y="166455"/>
                  </a:lnTo>
                  <a:lnTo>
                    <a:pt x="3782" y="111896"/>
                  </a:lnTo>
                  <a:lnTo>
                    <a:pt x="8558" y="57228"/>
                  </a:lnTo>
                  <a:lnTo>
                    <a:pt x="17589" y="23575"/>
                  </a:lnTo>
                  <a:lnTo>
                    <a:pt x="28403" y="6179"/>
                  </a:lnTo>
                  <a:lnTo>
                    <a:pt x="36902" y="1775"/>
                  </a:lnTo>
                  <a:lnTo>
                    <a:pt x="58823" y="0"/>
                  </a:lnTo>
                  <a:lnTo>
                    <a:pt x="77925" y="6230"/>
                  </a:lnTo>
                  <a:lnTo>
                    <a:pt x="94213" y="17968"/>
                  </a:lnTo>
                  <a:lnTo>
                    <a:pt x="109252" y="34883"/>
                  </a:lnTo>
                  <a:lnTo>
                    <a:pt x="125282" y="69726"/>
                  </a:lnTo>
                  <a:lnTo>
                    <a:pt x="131852" y="109686"/>
                  </a:lnTo>
                  <a:lnTo>
                    <a:pt x="127150" y="134138"/>
                  </a:lnTo>
                  <a:lnTo>
                    <a:pt x="122620" y="145572"/>
                  </a:lnTo>
                  <a:lnTo>
                    <a:pt x="108229" y="161396"/>
                  </a:lnTo>
                  <a:lnTo>
                    <a:pt x="99478" y="167254"/>
                  </a:lnTo>
                  <a:lnTo>
                    <a:pt x="64805" y="175498"/>
                  </a:lnTo>
                  <a:lnTo>
                    <a:pt x="47828" y="174306"/>
                  </a:lnTo>
                  <a:lnTo>
                    <a:pt x="29333" y="168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08439" y="1705616"/>
              <a:ext cx="210970" cy="175823"/>
            </a:xfrm>
            <a:custGeom>
              <a:avLst/>
              <a:gdLst/>
              <a:ahLst/>
              <a:cxnLst/>
              <a:rect l="0" t="0" r="0" b="0"/>
              <a:pathLst>
                <a:path w="210970" h="175823">
                  <a:moveTo>
                    <a:pt x="123478" y="21057"/>
                  </a:moveTo>
                  <a:lnTo>
                    <a:pt x="106710" y="15468"/>
                  </a:lnTo>
                  <a:lnTo>
                    <a:pt x="89119" y="18963"/>
                  </a:lnTo>
                  <a:lnTo>
                    <a:pt x="40054" y="46734"/>
                  </a:lnTo>
                  <a:lnTo>
                    <a:pt x="23620" y="60155"/>
                  </a:lnTo>
                  <a:lnTo>
                    <a:pt x="6802" y="86454"/>
                  </a:lnTo>
                  <a:lnTo>
                    <a:pt x="0" y="122062"/>
                  </a:lnTo>
                  <a:lnTo>
                    <a:pt x="4648" y="142377"/>
                  </a:lnTo>
                  <a:lnTo>
                    <a:pt x="9163" y="151070"/>
                  </a:lnTo>
                  <a:lnTo>
                    <a:pt x="23538" y="163849"/>
                  </a:lnTo>
                  <a:lnTo>
                    <a:pt x="42795" y="172257"/>
                  </a:lnTo>
                  <a:lnTo>
                    <a:pt x="79945" y="175822"/>
                  </a:lnTo>
                  <a:lnTo>
                    <a:pt x="142730" y="164068"/>
                  </a:lnTo>
                  <a:lnTo>
                    <a:pt x="169996" y="148569"/>
                  </a:lnTo>
                  <a:lnTo>
                    <a:pt x="192893" y="123569"/>
                  </a:lnTo>
                  <a:lnTo>
                    <a:pt x="208906" y="93935"/>
                  </a:lnTo>
                  <a:lnTo>
                    <a:pt x="210969" y="70215"/>
                  </a:lnTo>
                  <a:lnTo>
                    <a:pt x="209881" y="57338"/>
                  </a:lnTo>
                  <a:lnTo>
                    <a:pt x="199314" y="36792"/>
                  </a:lnTo>
                  <a:lnTo>
                    <a:pt x="182919" y="21031"/>
                  </a:lnTo>
                  <a:lnTo>
                    <a:pt x="155128" y="6751"/>
                  </a:lnTo>
                  <a:lnTo>
                    <a:pt x="1234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94783" y="1698443"/>
              <a:ext cx="181880" cy="186159"/>
            </a:xfrm>
            <a:custGeom>
              <a:avLst/>
              <a:gdLst/>
              <a:ahLst/>
              <a:cxnLst/>
              <a:rect l="0" t="0" r="0" b="0"/>
              <a:pathLst>
                <a:path w="181880" h="186159">
                  <a:moveTo>
                    <a:pt x="5590" y="49287"/>
                  </a:moveTo>
                  <a:lnTo>
                    <a:pt x="0" y="66055"/>
                  </a:lnTo>
                  <a:lnTo>
                    <a:pt x="376" y="83646"/>
                  </a:lnTo>
                  <a:lnTo>
                    <a:pt x="4903" y="142286"/>
                  </a:lnTo>
                  <a:lnTo>
                    <a:pt x="5285" y="169389"/>
                  </a:lnTo>
                  <a:lnTo>
                    <a:pt x="6556" y="173808"/>
                  </a:lnTo>
                  <a:lnTo>
                    <a:pt x="8574" y="172076"/>
                  </a:lnTo>
                  <a:lnTo>
                    <a:pt x="12765" y="157672"/>
                  </a:lnTo>
                  <a:lnTo>
                    <a:pt x="15677" y="96980"/>
                  </a:lnTo>
                  <a:lnTo>
                    <a:pt x="21577" y="61469"/>
                  </a:lnTo>
                  <a:lnTo>
                    <a:pt x="36323" y="28720"/>
                  </a:lnTo>
                  <a:lnTo>
                    <a:pt x="52004" y="13630"/>
                  </a:lnTo>
                  <a:lnTo>
                    <a:pt x="71842" y="4194"/>
                  </a:lnTo>
                  <a:lnTo>
                    <a:pt x="96256" y="0"/>
                  </a:lnTo>
                  <a:lnTo>
                    <a:pt x="116466" y="4375"/>
                  </a:lnTo>
                  <a:lnTo>
                    <a:pt x="148504" y="26248"/>
                  </a:lnTo>
                  <a:lnTo>
                    <a:pt x="159964" y="45676"/>
                  </a:lnTo>
                  <a:lnTo>
                    <a:pt x="179427" y="102624"/>
                  </a:lnTo>
                  <a:lnTo>
                    <a:pt x="181879" y="140610"/>
                  </a:lnTo>
                  <a:lnTo>
                    <a:pt x="174046" y="186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55388" y="1659009"/>
              <a:ext cx="145676" cy="204536"/>
            </a:xfrm>
            <a:custGeom>
              <a:avLst/>
              <a:gdLst/>
              <a:ahLst/>
              <a:cxnLst/>
              <a:rect l="0" t="0" r="0" b="0"/>
              <a:pathLst>
                <a:path w="145676" h="204536">
                  <a:moveTo>
                    <a:pt x="39783" y="109778"/>
                  </a:moveTo>
                  <a:lnTo>
                    <a:pt x="82474" y="106659"/>
                  </a:lnTo>
                  <a:lnTo>
                    <a:pt x="102040" y="100203"/>
                  </a:lnTo>
                  <a:lnTo>
                    <a:pt x="140976" y="70375"/>
                  </a:lnTo>
                  <a:lnTo>
                    <a:pt x="144679" y="62452"/>
                  </a:lnTo>
                  <a:lnTo>
                    <a:pt x="145675" y="44291"/>
                  </a:lnTo>
                  <a:lnTo>
                    <a:pt x="134069" y="14335"/>
                  </a:lnTo>
                  <a:lnTo>
                    <a:pt x="124867" y="7545"/>
                  </a:lnTo>
                  <a:lnTo>
                    <a:pt x="99045" y="0"/>
                  </a:lnTo>
                  <a:lnTo>
                    <a:pt x="62801" y="1342"/>
                  </a:lnTo>
                  <a:lnTo>
                    <a:pt x="43774" y="12451"/>
                  </a:lnTo>
                  <a:lnTo>
                    <a:pt x="28688" y="29087"/>
                  </a:lnTo>
                  <a:lnTo>
                    <a:pt x="5537" y="78658"/>
                  </a:lnTo>
                  <a:lnTo>
                    <a:pt x="0" y="121094"/>
                  </a:lnTo>
                  <a:lnTo>
                    <a:pt x="4944" y="144443"/>
                  </a:lnTo>
                  <a:lnTo>
                    <a:pt x="20881" y="170742"/>
                  </a:lnTo>
                  <a:lnTo>
                    <a:pt x="34892" y="184836"/>
                  </a:lnTo>
                  <a:lnTo>
                    <a:pt x="52817" y="195000"/>
                  </a:lnTo>
                  <a:lnTo>
                    <a:pt x="113711" y="203279"/>
                  </a:lnTo>
                  <a:lnTo>
                    <a:pt x="134539" y="204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95212" y="1725085"/>
              <a:ext cx="157928" cy="191102"/>
            </a:xfrm>
            <a:custGeom>
              <a:avLst/>
              <a:gdLst/>
              <a:ahLst/>
              <a:cxnLst/>
              <a:rect l="0" t="0" r="0" b="0"/>
              <a:pathLst>
                <a:path w="157928" h="191102">
                  <a:moveTo>
                    <a:pt x="0" y="43702"/>
                  </a:moveTo>
                  <a:lnTo>
                    <a:pt x="0" y="102319"/>
                  </a:lnTo>
                  <a:lnTo>
                    <a:pt x="5214" y="158916"/>
                  </a:lnTo>
                  <a:lnTo>
                    <a:pt x="3476" y="169644"/>
                  </a:lnTo>
                  <a:lnTo>
                    <a:pt x="2317" y="172117"/>
                  </a:lnTo>
                  <a:lnTo>
                    <a:pt x="687" y="152071"/>
                  </a:lnTo>
                  <a:lnTo>
                    <a:pt x="136" y="96607"/>
                  </a:lnTo>
                  <a:lnTo>
                    <a:pt x="2400" y="69555"/>
                  </a:lnTo>
                  <a:lnTo>
                    <a:pt x="16829" y="35765"/>
                  </a:lnTo>
                  <a:lnTo>
                    <a:pt x="29316" y="18337"/>
                  </a:lnTo>
                  <a:lnTo>
                    <a:pt x="45785" y="5913"/>
                  </a:lnTo>
                  <a:lnTo>
                    <a:pt x="55090" y="961"/>
                  </a:lnTo>
                  <a:lnTo>
                    <a:pt x="64803" y="0"/>
                  </a:lnTo>
                  <a:lnTo>
                    <a:pt x="84953" y="5172"/>
                  </a:lnTo>
                  <a:lnTo>
                    <a:pt x="102488" y="18389"/>
                  </a:lnTo>
                  <a:lnTo>
                    <a:pt x="116910" y="35961"/>
                  </a:lnTo>
                  <a:lnTo>
                    <a:pt x="143370" y="97759"/>
                  </a:lnTo>
                  <a:lnTo>
                    <a:pt x="154705" y="149960"/>
                  </a:lnTo>
                  <a:lnTo>
                    <a:pt x="157927" y="191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19237" y="1473989"/>
              <a:ext cx="28660" cy="442198"/>
            </a:xfrm>
            <a:custGeom>
              <a:avLst/>
              <a:gdLst/>
              <a:ahLst/>
              <a:cxnLst/>
              <a:rect l="0" t="0" r="0" b="0"/>
              <a:pathLst>
                <a:path w="28660" h="442198">
                  <a:moveTo>
                    <a:pt x="18130" y="0"/>
                  </a:moveTo>
                  <a:lnTo>
                    <a:pt x="6952" y="22357"/>
                  </a:lnTo>
                  <a:lnTo>
                    <a:pt x="0" y="69795"/>
                  </a:lnTo>
                  <a:lnTo>
                    <a:pt x="3530" y="128305"/>
                  </a:lnTo>
                  <a:lnTo>
                    <a:pt x="6395" y="178916"/>
                  </a:lnTo>
                  <a:lnTo>
                    <a:pt x="7364" y="240279"/>
                  </a:lnTo>
                  <a:lnTo>
                    <a:pt x="8701" y="293852"/>
                  </a:lnTo>
                  <a:lnTo>
                    <a:pt x="15921" y="348294"/>
                  </a:lnTo>
                  <a:lnTo>
                    <a:pt x="17694" y="403761"/>
                  </a:lnTo>
                  <a:lnTo>
                    <a:pt x="21056" y="422385"/>
                  </a:lnTo>
                  <a:lnTo>
                    <a:pt x="2865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21554" y="1652974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2300" y="3119"/>
                  </a:lnTo>
                  <a:lnTo>
                    <a:pt x="140816" y="8333"/>
                  </a:lnTo>
                  <a:lnTo>
                    <a:pt x="81498" y="10095"/>
                  </a:lnTo>
                  <a:lnTo>
                    <a:pt x="1999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52935" y="1657913"/>
              <a:ext cx="208648" cy="229806"/>
            </a:xfrm>
            <a:custGeom>
              <a:avLst/>
              <a:gdLst/>
              <a:ahLst/>
              <a:cxnLst/>
              <a:rect l="0" t="0" r="0" b="0"/>
              <a:pathLst>
                <a:path w="208648" h="229806">
                  <a:moveTo>
                    <a:pt x="110816" y="5589"/>
                  </a:moveTo>
                  <a:lnTo>
                    <a:pt x="94048" y="0"/>
                  </a:lnTo>
                  <a:lnTo>
                    <a:pt x="76457" y="375"/>
                  </a:lnTo>
                  <a:lnTo>
                    <a:pt x="56941" y="5612"/>
                  </a:lnTo>
                  <a:lnTo>
                    <a:pt x="5369" y="34592"/>
                  </a:lnTo>
                  <a:lnTo>
                    <a:pt x="744" y="41302"/>
                  </a:lnTo>
                  <a:lnTo>
                    <a:pt x="0" y="48115"/>
                  </a:lnTo>
                  <a:lnTo>
                    <a:pt x="1843" y="54997"/>
                  </a:lnTo>
                  <a:lnTo>
                    <a:pt x="7752" y="59585"/>
                  </a:lnTo>
                  <a:lnTo>
                    <a:pt x="69913" y="76360"/>
                  </a:lnTo>
                  <a:lnTo>
                    <a:pt x="130415" y="93403"/>
                  </a:lnTo>
                  <a:lnTo>
                    <a:pt x="172529" y="115785"/>
                  </a:lnTo>
                  <a:lnTo>
                    <a:pt x="189327" y="129044"/>
                  </a:lnTo>
                  <a:lnTo>
                    <a:pt x="206348" y="155252"/>
                  </a:lnTo>
                  <a:lnTo>
                    <a:pt x="208647" y="175051"/>
                  </a:lnTo>
                  <a:lnTo>
                    <a:pt x="204599" y="194380"/>
                  </a:lnTo>
                  <a:lnTo>
                    <a:pt x="195001" y="210769"/>
                  </a:lnTo>
                  <a:lnTo>
                    <a:pt x="179817" y="222732"/>
                  </a:lnTo>
                  <a:lnTo>
                    <a:pt x="170855" y="227560"/>
                  </a:lnTo>
                  <a:lnTo>
                    <a:pt x="148418" y="229805"/>
                  </a:lnTo>
                  <a:lnTo>
                    <a:pt x="90297" y="221714"/>
                  </a:lnTo>
                  <a:lnTo>
                    <a:pt x="58173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9637" y="2371082"/>
              <a:ext cx="252685" cy="429499"/>
            </a:xfrm>
            <a:custGeom>
              <a:avLst/>
              <a:gdLst/>
              <a:ahLst/>
              <a:cxnLst/>
              <a:rect l="0" t="0" r="0" b="0"/>
              <a:pathLst>
                <a:path w="252685" h="429499">
                  <a:moveTo>
                    <a:pt x="0" y="418969"/>
                  </a:moveTo>
                  <a:lnTo>
                    <a:pt x="0" y="396613"/>
                  </a:lnTo>
                  <a:lnTo>
                    <a:pt x="23719" y="334627"/>
                  </a:lnTo>
                  <a:lnTo>
                    <a:pt x="37267" y="283030"/>
                  </a:lnTo>
                  <a:lnTo>
                    <a:pt x="40678" y="234672"/>
                  </a:lnTo>
                  <a:lnTo>
                    <a:pt x="44950" y="172168"/>
                  </a:lnTo>
                  <a:lnTo>
                    <a:pt x="58865" y="113248"/>
                  </a:lnTo>
                  <a:lnTo>
                    <a:pt x="63065" y="82070"/>
                  </a:lnTo>
                  <a:lnTo>
                    <a:pt x="65440" y="82066"/>
                  </a:lnTo>
                  <a:lnTo>
                    <a:pt x="68193" y="85573"/>
                  </a:lnTo>
                  <a:lnTo>
                    <a:pt x="93459" y="144998"/>
                  </a:lnTo>
                  <a:lnTo>
                    <a:pt x="109388" y="159944"/>
                  </a:lnTo>
                  <a:lnTo>
                    <a:pt x="118549" y="165567"/>
                  </a:lnTo>
                  <a:lnTo>
                    <a:pt x="126996" y="166977"/>
                  </a:lnTo>
                  <a:lnTo>
                    <a:pt x="134966" y="165576"/>
                  </a:lnTo>
                  <a:lnTo>
                    <a:pt x="150062" y="157782"/>
                  </a:lnTo>
                  <a:lnTo>
                    <a:pt x="164570" y="146518"/>
                  </a:lnTo>
                  <a:lnTo>
                    <a:pt x="180303" y="121434"/>
                  </a:lnTo>
                  <a:lnTo>
                    <a:pt x="199753" y="59716"/>
                  </a:lnTo>
                  <a:lnTo>
                    <a:pt x="209145" y="0"/>
                  </a:lnTo>
                  <a:lnTo>
                    <a:pt x="209620" y="1616"/>
                  </a:lnTo>
                  <a:lnTo>
                    <a:pt x="208978" y="15890"/>
                  </a:lnTo>
                  <a:lnTo>
                    <a:pt x="202153" y="66301"/>
                  </a:lnTo>
                  <a:lnTo>
                    <a:pt x="200667" y="115213"/>
                  </a:lnTo>
                  <a:lnTo>
                    <a:pt x="200227" y="166751"/>
                  </a:lnTo>
                  <a:lnTo>
                    <a:pt x="205667" y="225389"/>
                  </a:lnTo>
                  <a:lnTo>
                    <a:pt x="210771" y="286408"/>
                  </a:lnTo>
                  <a:lnTo>
                    <a:pt x="221831" y="344735"/>
                  </a:lnTo>
                  <a:lnTo>
                    <a:pt x="238742" y="404644"/>
                  </a:lnTo>
                  <a:lnTo>
                    <a:pt x="252684" y="429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40370" y="2642653"/>
              <a:ext cx="131269" cy="150398"/>
            </a:xfrm>
            <a:custGeom>
              <a:avLst/>
              <a:gdLst/>
              <a:ahLst/>
              <a:cxnLst/>
              <a:rect l="0" t="0" r="0" b="0"/>
              <a:pathLst>
                <a:path w="131269" h="150398">
                  <a:moveTo>
                    <a:pt x="7236" y="10528"/>
                  </a:moveTo>
                  <a:lnTo>
                    <a:pt x="0" y="38084"/>
                  </a:lnTo>
                  <a:lnTo>
                    <a:pt x="477" y="91187"/>
                  </a:lnTo>
                  <a:lnTo>
                    <a:pt x="6572" y="113057"/>
                  </a:lnTo>
                  <a:lnTo>
                    <a:pt x="17079" y="130576"/>
                  </a:lnTo>
                  <a:lnTo>
                    <a:pt x="32668" y="143041"/>
                  </a:lnTo>
                  <a:lnTo>
                    <a:pt x="41738" y="148003"/>
                  </a:lnTo>
                  <a:lnTo>
                    <a:pt x="61174" y="150397"/>
                  </a:lnTo>
                  <a:lnTo>
                    <a:pt x="80342" y="146391"/>
                  </a:lnTo>
                  <a:lnTo>
                    <a:pt x="96659" y="136812"/>
                  </a:lnTo>
                  <a:lnTo>
                    <a:pt x="108591" y="121636"/>
                  </a:lnTo>
                  <a:lnTo>
                    <a:pt x="125782" y="83298"/>
                  </a:lnTo>
                  <a:lnTo>
                    <a:pt x="131268" y="46777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55157" y="2421554"/>
              <a:ext cx="24077" cy="379027"/>
            </a:xfrm>
            <a:custGeom>
              <a:avLst/>
              <a:gdLst/>
              <a:ahLst/>
              <a:cxnLst/>
              <a:rect l="0" t="0" r="0" b="0"/>
              <a:pathLst>
                <a:path w="24077" h="379027">
                  <a:moveTo>
                    <a:pt x="13547" y="0"/>
                  </a:moveTo>
                  <a:lnTo>
                    <a:pt x="2369" y="16768"/>
                  </a:lnTo>
                  <a:lnTo>
                    <a:pt x="0" y="40598"/>
                  </a:lnTo>
                  <a:lnTo>
                    <a:pt x="2422" y="103556"/>
                  </a:lnTo>
                  <a:lnTo>
                    <a:pt x="2842" y="154945"/>
                  </a:lnTo>
                  <a:lnTo>
                    <a:pt x="2966" y="207217"/>
                  </a:lnTo>
                  <a:lnTo>
                    <a:pt x="10244" y="261640"/>
                  </a:lnTo>
                  <a:lnTo>
                    <a:pt x="12895" y="316237"/>
                  </a:lnTo>
                  <a:lnTo>
                    <a:pt x="16474" y="351843"/>
                  </a:lnTo>
                  <a:lnTo>
                    <a:pt x="2407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16103" y="244261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14940"/>
                  </a:lnTo>
                  <a:lnTo>
                    <a:pt x="13455" y="273218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42404" y="257948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0053" y="3120"/>
                  </a:lnTo>
                  <a:lnTo>
                    <a:pt x="76512" y="14655"/>
                  </a:lnTo>
                  <a:lnTo>
                    <a:pt x="2454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63502" y="262159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7"/>
                  </a:lnTo>
                  <a:lnTo>
                    <a:pt x="651" y="868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42445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37202" y="2540421"/>
              <a:ext cx="137857" cy="373171"/>
            </a:xfrm>
            <a:custGeom>
              <a:avLst/>
              <a:gdLst/>
              <a:ahLst/>
              <a:cxnLst/>
              <a:rect l="0" t="0" r="0" b="0"/>
              <a:pathLst>
                <a:path w="137857" h="373171">
                  <a:moveTo>
                    <a:pt x="0" y="154874"/>
                  </a:moveTo>
                  <a:lnTo>
                    <a:pt x="8333" y="192352"/>
                  </a:lnTo>
                  <a:lnTo>
                    <a:pt x="15684" y="243775"/>
                  </a:lnTo>
                  <a:lnTo>
                    <a:pt x="13930" y="305059"/>
                  </a:lnTo>
                  <a:lnTo>
                    <a:pt x="16183" y="356506"/>
                  </a:lnTo>
                  <a:lnTo>
                    <a:pt x="14298" y="370013"/>
                  </a:lnTo>
                  <a:lnTo>
                    <a:pt x="11871" y="373170"/>
                  </a:lnTo>
                  <a:lnTo>
                    <a:pt x="9084" y="369425"/>
                  </a:lnTo>
                  <a:lnTo>
                    <a:pt x="6056" y="361079"/>
                  </a:lnTo>
                  <a:lnTo>
                    <a:pt x="6377" y="352005"/>
                  </a:lnTo>
                  <a:lnTo>
                    <a:pt x="18661" y="290711"/>
                  </a:lnTo>
                  <a:lnTo>
                    <a:pt x="13348" y="232572"/>
                  </a:lnTo>
                  <a:lnTo>
                    <a:pt x="11085" y="176027"/>
                  </a:lnTo>
                  <a:lnTo>
                    <a:pt x="16227" y="114209"/>
                  </a:lnTo>
                  <a:lnTo>
                    <a:pt x="21273" y="55248"/>
                  </a:lnTo>
                  <a:lnTo>
                    <a:pt x="30349" y="20850"/>
                  </a:lnTo>
                  <a:lnTo>
                    <a:pt x="41174" y="3281"/>
                  </a:lnTo>
                  <a:lnTo>
                    <a:pt x="47337" y="0"/>
                  </a:lnTo>
                  <a:lnTo>
                    <a:pt x="53784" y="152"/>
                  </a:lnTo>
                  <a:lnTo>
                    <a:pt x="86533" y="17207"/>
                  </a:lnTo>
                  <a:lnTo>
                    <a:pt x="132947" y="80565"/>
                  </a:lnTo>
                  <a:lnTo>
                    <a:pt x="137856" y="101961"/>
                  </a:lnTo>
                  <a:lnTo>
                    <a:pt x="137527" y="112580"/>
                  </a:lnTo>
                  <a:lnTo>
                    <a:pt x="133799" y="121998"/>
                  </a:lnTo>
                  <a:lnTo>
                    <a:pt x="120297" y="138703"/>
                  </a:lnTo>
                  <a:lnTo>
                    <a:pt x="99479" y="147687"/>
                  </a:lnTo>
                  <a:lnTo>
                    <a:pt x="75798" y="150510"/>
                  </a:lnTo>
                  <a:lnTo>
                    <a:pt x="31585" y="144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16379" y="2347854"/>
              <a:ext cx="10337" cy="326385"/>
            </a:xfrm>
            <a:custGeom>
              <a:avLst/>
              <a:gdLst/>
              <a:ahLst/>
              <a:cxnLst/>
              <a:rect l="0" t="0" r="0" b="0"/>
              <a:pathLst>
                <a:path w="10337" h="326385">
                  <a:moveTo>
                    <a:pt x="10336" y="0"/>
                  </a:moveTo>
                  <a:lnTo>
                    <a:pt x="2002" y="57265"/>
                  </a:lnTo>
                  <a:lnTo>
                    <a:pt x="458" y="106655"/>
                  </a:lnTo>
                  <a:lnTo>
                    <a:pt x="0" y="161453"/>
                  </a:lnTo>
                  <a:lnTo>
                    <a:pt x="2984" y="215904"/>
                  </a:lnTo>
                  <a:lnTo>
                    <a:pt x="8883" y="276225"/>
                  </a:lnTo>
                  <a:lnTo>
                    <a:pt x="1033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32000" y="254789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32000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45334" y="2555162"/>
              <a:ext cx="118293" cy="171719"/>
            </a:xfrm>
            <a:custGeom>
              <a:avLst/>
              <a:gdLst/>
              <a:ahLst/>
              <a:cxnLst/>
              <a:rect l="0" t="0" r="0" b="0"/>
              <a:pathLst>
                <a:path w="118293" h="171719">
                  <a:moveTo>
                    <a:pt x="118292" y="34848"/>
                  </a:moveTo>
                  <a:lnTo>
                    <a:pt x="107114" y="18080"/>
                  </a:lnTo>
                  <a:lnTo>
                    <a:pt x="92267" y="6729"/>
                  </a:lnTo>
                  <a:lnTo>
                    <a:pt x="83395" y="2064"/>
                  </a:lnTo>
                  <a:lnTo>
                    <a:pt x="64178" y="0"/>
                  </a:lnTo>
                  <a:lnTo>
                    <a:pt x="43939" y="4152"/>
                  </a:lnTo>
                  <a:lnTo>
                    <a:pt x="23245" y="13796"/>
                  </a:lnTo>
                  <a:lnTo>
                    <a:pt x="8589" y="32121"/>
                  </a:lnTo>
                  <a:lnTo>
                    <a:pt x="3043" y="43558"/>
                  </a:lnTo>
                  <a:lnTo>
                    <a:pt x="0" y="68745"/>
                  </a:lnTo>
                  <a:lnTo>
                    <a:pt x="7579" y="123042"/>
                  </a:lnTo>
                  <a:lnTo>
                    <a:pt x="19953" y="144625"/>
                  </a:lnTo>
                  <a:lnTo>
                    <a:pt x="28167" y="153656"/>
                  </a:lnTo>
                  <a:lnTo>
                    <a:pt x="46651" y="163691"/>
                  </a:lnTo>
                  <a:lnTo>
                    <a:pt x="76179" y="171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38716" y="2555480"/>
              <a:ext cx="156538" cy="150344"/>
            </a:xfrm>
            <a:custGeom>
              <a:avLst/>
              <a:gdLst/>
              <a:ahLst/>
              <a:cxnLst/>
              <a:rect l="0" t="0" r="0" b="0"/>
              <a:pathLst>
                <a:path w="156538" h="150344">
                  <a:moveTo>
                    <a:pt x="103895" y="24001"/>
                  </a:moveTo>
                  <a:lnTo>
                    <a:pt x="85914" y="8360"/>
                  </a:lnTo>
                  <a:lnTo>
                    <a:pt x="68997" y="282"/>
                  </a:lnTo>
                  <a:lnTo>
                    <a:pt x="59573" y="0"/>
                  </a:lnTo>
                  <a:lnTo>
                    <a:pt x="39743" y="5925"/>
                  </a:lnTo>
                  <a:lnTo>
                    <a:pt x="22350" y="19477"/>
                  </a:lnTo>
                  <a:lnTo>
                    <a:pt x="14437" y="28004"/>
                  </a:lnTo>
                  <a:lnTo>
                    <a:pt x="5644" y="49957"/>
                  </a:lnTo>
                  <a:lnTo>
                    <a:pt x="0" y="102178"/>
                  </a:lnTo>
                  <a:lnTo>
                    <a:pt x="5467" y="126597"/>
                  </a:lnTo>
                  <a:lnTo>
                    <a:pt x="10200" y="138022"/>
                  </a:lnTo>
                  <a:lnTo>
                    <a:pt x="18035" y="144469"/>
                  </a:lnTo>
                  <a:lnTo>
                    <a:pt x="27938" y="147597"/>
                  </a:lnTo>
                  <a:lnTo>
                    <a:pt x="39219" y="148512"/>
                  </a:lnTo>
                  <a:lnTo>
                    <a:pt x="49079" y="145613"/>
                  </a:lnTo>
                  <a:lnTo>
                    <a:pt x="66274" y="133033"/>
                  </a:lnTo>
                  <a:lnTo>
                    <a:pt x="75476" y="112624"/>
                  </a:lnTo>
                  <a:lnTo>
                    <a:pt x="77930" y="100631"/>
                  </a:lnTo>
                  <a:lnTo>
                    <a:pt x="81906" y="94975"/>
                  </a:lnTo>
                  <a:lnTo>
                    <a:pt x="86896" y="93544"/>
                  </a:lnTo>
                  <a:lnTo>
                    <a:pt x="92562" y="94930"/>
                  </a:lnTo>
                  <a:lnTo>
                    <a:pt x="97510" y="99363"/>
                  </a:lnTo>
                  <a:lnTo>
                    <a:pt x="123144" y="135831"/>
                  </a:lnTo>
                  <a:lnTo>
                    <a:pt x="136237" y="143893"/>
                  </a:lnTo>
                  <a:lnTo>
                    <a:pt x="156537" y="150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01381" y="2347854"/>
              <a:ext cx="20215" cy="357970"/>
            </a:xfrm>
            <a:custGeom>
              <a:avLst/>
              <a:gdLst/>
              <a:ahLst/>
              <a:cxnLst/>
              <a:rect l="0" t="0" r="0" b="0"/>
              <a:pathLst>
                <a:path w="20215" h="357970">
                  <a:moveTo>
                    <a:pt x="20214" y="0"/>
                  </a:moveTo>
                  <a:lnTo>
                    <a:pt x="8761" y="48931"/>
                  </a:lnTo>
                  <a:lnTo>
                    <a:pt x="2003" y="99896"/>
                  </a:lnTo>
                  <a:lnTo>
                    <a:pt x="0" y="159451"/>
                  </a:lnTo>
                  <a:lnTo>
                    <a:pt x="2527" y="221550"/>
                  </a:lnTo>
                  <a:lnTo>
                    <a:pt x="7564" y="278164"/>
                  </a:lnTo>
                  <a:lnTo>
                    <a:pt x="9057" y="321455"/>
                  </a:lnTo>
                  <a:lnTo>
                    <a:pt x="96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74197" y="2484725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5" y="0"/>
                  </a:lnTo>
                  <a:lnTo>
                    <a:pt x="150421" y="7236"/>
                  </a:lnTo>
                  <a:lnTo>
                    <a:pt x="97779" y="12997"/>
                  </a:lnTo>
                  <a:lnTo>
                    <a:pt x="36446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68994" y="261106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2196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60395" y="2579481"/>
              <a:ext cx="105577" cy="158685"/>
            </a:xfrm>
            <a:custGeom>
              <a:avLst/>
              <a:gdLst/>
              <a:ahLst/>
              <a:cxnLst/>
              <a:rect l="0" t="0" r="0" b="0"/>
              <a:pathLst>
                <a:path w="105577" h="158685">
                  <a:moveTo>
                    <a:pt x="77055" y="21057"/>
                  </a:moveTo>
                  <a:lnTo>
                    <a:pt x="60288" y="15468"/>
                  </a:lnTo>
                  <a:lnTo>
                    <a:pt x="53009" y="16162"/>
                  </a:lnTo>
                  <a:lnTo>
                    <a:pt x="38682" y="23171"/>
                  </a:lnTo>
                  <a:lnTo>
                    <a:pt x="17462" y="45860"/>
                  </a:lnTo>
                  <a:lnTo>
                    <a:pt x="1946" y="74810"/>
                  </a:lnTo>
                  <a:lnTo>
                    <a:pt x="0" y="95250"/>
                  </a:lnTo>
                  <a:lnTo>
                    <a:pt x="8282" y="136968"/>
                  </a:lnTo>
                  <a:lnTo>
                    <a:pt x="13659" y="145125"/>
                  </a:lnTo>
                  <a:lnTo>
                    <a:pt x="28992" y="157307"/>
                  </a:lnTo>
                  <a:lnTo>
                    <a:pt x="37994" y="158684"/>
                  </a:lnTo>
                  <a:lnTo>
                    <a:pt x="57355" y="153974"/>
                  </a:lnTo>
                  <a:lnTo>
                    <a:pt x="82397" y="138169"/>
                  </a:lnTo>
                  <a:lnTo>
                    <a:pt x="94247" y="122240"/>
                  </a:lnTo>
                  <a:lnTo>
                    <a:pt x="102244" y="102292"/>
                  </a:lnTo>
                  <a:lnTo>
                    <a:pt x="105576" y="65924"/>
                  </a:lnTo>
                  <a:lnTo>
                    <a:pt x="102209" y="43338"/>
                  </a:lnTo>
                  <a:lnTo>
                    <a:pt x="93694" y="24721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33681" y="2571826"/>
              <a:ext cx="135397" cy="174836"/>
            </a:xfrm>
            <a:custGeom>
              <a:avLst/>
              <a:gdLst/>
              <a:ahLst/>
              <a:cxnLst/>
              <a:rect l="0" t="0" r="0" b="0"/>
              <a:pathLst>
                <a:path w="135397" h="174836">
                  <a:moveTo>
                    <a:pt x="19583" y="28712"/>
                  </a:moveTo>
                  <a:lnTo>
                    <a:pt x="11250" y="66190"/>
                  </a:lnTo>
                  <a:lnTo>
                    <a:pt x="9488" y="123203"/>
                  </a:lnTo>
                  <a:lnTo>
                    <a:pt x="7970" y="174196"/>
                  </a:lnTo>
                  <a:lnTo>
                    <a:pt x="5992" y="174835"/>
                  </a:lnTo>
                  <a:lnTo>
                    <a:pt x="3503" y="171751"/>
                  </a:lnTo>
                  <a:lnTo>
                    <a:pt x="0" y="139464"/>
                  </a:lnTo>
                  <a:lnTo>
                    <a:pt x="10173" y="78955"/>
                  </a:lnTo>
                  <a:lnTo>
                    <a:pt x="23313" y="30318"/>
                  </a:lnTo>
                  <a:lnTo>
                    <a:pt x="36449" y="11489"/>
                  </a:lnTo>
                  <a:lnTo>
                    <a:pt x="44865" y="3192"/>
                  </a:lnTo>
                  <a:lnTo>
                    <a:pt x="53985" y="0"/>
                  </a:lnTo>
                  <a:lnTo>
                    <a:pt x="73477" y="2693"/>
                  </a:lnTo>
                  <a:lnTo>
                    <a:pt x="81248" y="7857"/>
                  </a:lnTo>
                  <a:lnTo>
                    <a:pt x="111787" y="51182"/>
                  </a:lnTo>
                  <a:lnTo>
                    <a:pt x="126581" y="81774"/>
                  </a:lnTo>
                  <a:lnTo>
                    <a:pt x="134236" y="136147"/>
                  </a:lnTo>
                  <a:lnTo>
                    <a:pt x="135396" y="155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00580" y="2484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63465" y="3224167"/>
            <a:ext cx="1242235" cy="387108"/>
            <a:chOff x="863465" y="3224167"/>
            <a:chExt cx="1242235" cy="387108"/>
          </a:xfrm>
        </p:grpSpPr>
        <p:sp>
          <p:nvSpPr>
            <p:cNvPr id="49" name="Freeform 48"/>
            <p:cNvSpPr/>
            <p:nvPr/>
          </p:nvSpPr>
          <p:spPr>
            <a:xfrm>
              <a:off x="863465" y="3224167"/>
              <a:ext cx="230487" cy="387108"/>
            </a:xfrm>
            <a:custGeom>
              <a:avLst/>
              <a:gdLst/>
              <a:ahLst/>
              <a:cxnLst/>
              <a:rect l="0" t="0" r="0" b="0"/>
              <a:pathLst>
                <a:path w="230487" h="387108">
                  <a:moveTo>
                    <a:pt x="10400" y="387107"/>
                  </a:moveTo>
                  <a:lnTo>
                    <a:pt x="10400" y="326724"/>
                  </a:lnTo>
                  <a:lnTo>
                    <a:pt x="10400" y="275239"/>
                  </a:lnTo>
                  <a:lnTo>
                    <a:pt x="10400" y="215921"/>
                  </a:lnTo>
                  <a:lnTo>
                    <a:pt x="3164" y="159143"/>
                  </a:lnTo>
                  <a:lnTo>
                    <a:pt x="522" y="102868"/>
                  </a:lnTo>
                  <a:lnTo>
                    <a:pt x="0" y="46692"/>
                  </a:lnTo>
                  <a:lnTo>
                    <a:pt x="5499" y="10163"/>
                  </a:lnTo>
                  <a:lnTo>
                    <a:pt x="10642" y="3620"/>
                  </a:lnTo>
                  <a:lnTo>
                    <a:pt x="17580" y="428"/>
                  </a:lnTo>
                  <a:lnTo>
                    <a:pt x="34648" y="0"/>
                  </a:lnTo>
                  <a:lnTo>
                    <a:pt x="63988" y="7507"/>
                  </a:lnTo>
                  <a:lnTo>
                    <a:pt x="126296" y="36507"/>
                  </a:lnTo>
                  <a:lnTo>
                    <a:pt x="156654" y="56018"/>
                  </a:lnTo>
                  <a:lnTo>
                    <a:pt x="195790" y="103605"/>
                  </a:lnTo>
                  <a:lnTo>
                    <a:pt x="219965" y="163915"/>
                  </a:lnTo>
                  <a:lnTo>
                    <a:pt x="228081" y="203213"/>
                  </a:lnTo>
                  <a:lnTo>
                    <a:pt x="230486" y="251901"/>
                  </a:lnTo>
                  <a:lnTo>
                    <a:pt x="228709" y="282562"/>
                  </a:lnTo>
                  <a:lnTo>
                    <a:pt x="220120" y="303988"/>
                  </a:lnTo>
                  <a:lnTo>
                    <a:pt x="202131" y="329204"/>
                  </a:lnTo>
                  <a:lnTo>
                    <a:pt x="166686" y="357515"/>
                  </a:lnTo>
                  <a:lnTo>
                    <a:pt x="135086" y="370410"/>
                  </a:lnTo>
                  <a:lnTo>
                    <a:pt x="83079" y="375360"/>
                  </a:lnTo>
                  <a:lnTo>
                    <a:pt x="41985" y="376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68663" y="343229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47606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31834" y="3369119"/>
              <a:ext cx="105286" cy="184466"/>
            </a:xfrm>
            <a:custGeom>
              <a:avLst/>
              <a:gdLst/>
              <a:ahLst/>
              <a:cxnLst/>
              <a:rect l="0" t="0" r="0" b="0"/>
              <a:pathLst>
                <a:path w="105286" h="184466">
                  <a:moveTo>
                    <a:pt x="0" y="42114"/>
                  </a:moveTo>
                  <a:lnTo>
                    <a:pt x="17958" y="95989"/>
                  </a:lnTo>
                  <a:lnTo>
                    <a:pt x="45876" y="158035"/>
                  </a:lnTo>
                  <a:lnTo>
                    <a:pt x="54704" y="179033"/>
                  </a:lnTo>
                  <a:lnTo>
                    <a:pt x="59866" y="183696"/>
                  </a:lnTo>
                  <a:lnTo>
                    <a:pt x="65647" y="184465"/>
                  </a:lnTo>
                  <a:lnTo>
                    <a:pt x="71841" y="182638"/>
                  </a:lnTo>
                  <a:lnTo>
                    <a:pt x="75970" y="176741"/>
                  </a:lnTo>
                  <a:lnTo>
                    <a:pt x="81781" y="144914"/>
                  </a:lnTo>
                  <a:lnTo>
                    <a:pt x="86864" y="82350"/>
                  </a:lnTo>
                  <a:lnTo>
                    <a:pt x="98786" y="248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21347" y="341123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1170" y="11651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00290" y="328489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14262" y="3305948"/>
              <a:ext cx="138890" cy="210571"/>
            </a:xfrm>
            <a:custGeom>
              <a:avLst/>
              <a:gdLst/>
              <a:ahLst/>
              <a:cxnLst/>
              <a:rect l="0" t="0" r="0" b="0"/>
              <a:pathLst>
                <a:path w="138890" h="210571">
                  <a:moveTo>
                    <a:pt x="86069" y="0"/>
                  </a:moveTo>
                  <a:lnTo>
                    <a:pt x="52447" y="2339"/>
                  </a:lnTo>
                  <a:lnTo>
                    <a:pt x="27452" y="11178"/>
                  </a:lnTo>
                  <a:lnTo>
                    <a:pt x="10104" y="26025"/>
                  </a:lnTo>
                  <a:lnTo>
                    <a:pt x="3840" y="34898"/>
                  </a:lnTo>
                  <a:lnTo>
                    <a:pt x="0" y="54115"/>
                  </a:lnTo>
                  <a:lnTo>
                    <a:pt x="614" y="64152"/>
                  </a:lnTo>
                  <a:lnTo>
                    <a:pt x="4532" y="72014"/>
                  </a:lnTo>
                  <a:lnTo>
                    <a:pt x="45696" y="102709"/>
                  </a:lnTo>
                  <a:lnTo>
                    <a:pt x="107279" y="134906"/>
                  </a:lnTo>
                  <a:lnTo>
                    <a:pt x="133168" y="160465"/>
                  </a:lnTo>
                  <a:lnTo>
                    <a:pt x="137355" y="170147"/>
                  </a:lnTo>
                  <a:lnTo>
                    <a:pt x="138889" y="190264"/>
                  </a:lnTo>
                  <a:lnTo>
                    <a:pt x="134150" y="197033"/>
                  </a:lnTo>
                  <a:lnTo>
                    <a:pt x="126312" y="201545"/>
                  </a:lnTo>
                  <a:lnTo>
                    <a:pt x="92924" y="207896"/>
                  </a:lnTo>
                  <a:lnTo>
                    <a:pt x="3342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26673" y="335859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37202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8431" y="3358590"/>
              <a:ext cx="101493" cy="123094"/>
            </a:xfrm>
            <a:custGeom>
              <a:avLst/>
              <a:gdLst/>
              <a:ahLst/>
              <a:cxnLst/>
              <a:rect l="0" t="0" r="0" b="0"/>
              <a:pathLst>
                <a:path w="101493" h="123094">
                  <a:moveTo>
                    <a:pt x="45641" y="10529"/>
                  </a:moveTo>
                  <a:lnTo>
                    <a:pt x="10894" y="47616"/>
                  </a:lnTo>
                  <a:lnTo>
                    <a:pt x="1732" y="65616"/>
                  </a:lnTo>
                  <a:lnTo>
                    <a:pt x="0" y="85315"/>
                  </a:lnTo>
                  <a:lnTo>
                    <a:pt x="1175" y="95481"/>
                  </a:lnTo>
                  <a:lnTo>
                    <a:pt x="5469" y="103428"/>
                  </a:lnTo>
                  <a:lnTo>
                    <a:pt x="19598" y="115378"/>
                  </a:lnTo>
                  <a:lnTo>
                    <a:pt x="52872" y="123093"/>
                  </a:lnTo>
                  <a:lnTo>
                    <a:pt x="62160" y="120667"/>
                  </a:lnTo>
                  <a:lnTo>
                    <a:pt x="69522" y="115540"/>
                  </a:lnTo>
                  <a:lnTo>
                    <a:pt x="80821" y="100484"/>
                  </a:lnTo>
                  <a:lnTo>
                    <a:pt x="101342" y="52011"/>
                  </a:lnTo>
                  <a:lnTo>
                    <a:pt x="101492" y="42863"/>
                  </a:lnTo>
                  <a:lnTo>
                    <a:pt x="95420" y="26459"/>
                  </a:lnTo>
                  <a:lnTo>
                    <a:pt x="81803" y="14489"/>
                  </a:lnTo>
                  <a:lnTo>
                    <a:pt x="561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68829" y="3316407"/>
              <a:ext cx="136871" cy="200112"/>
            </a:xfrm>
            <a:custGeom>
              <a:avLst/>
              <a:gdLst/>
              <a:ahLst/>
              <a:cxnLst/>
              <a:rect l="0" t="0" r="0" b="0"/>
              <a:pathLst>
                <a:path w="136871" h="200112">
                  <a:moveTo>
                    <a:pt x="0" y="42183"/>
                  </a:moveTo>
                  <a:lnTo>
                    <a:pt x="14654" y="95211"/>
                  </a:lnTo>
                  <a:lnTo>
                    <a:pt x="20962" y="145421"/>
                  </a:lnTo>
                  <a:lnTo>
                    <a:pt x="26748" y="178317"/>
                  </a:lnTo>
                  <a:lnTo>
                    <a:pt x="26020" y="178563"/>
                  </a:lnTo>
                  <a:lnTo>
                    <a:pt x="16448" y="148151"/>
                  </a:lnTo>
                  <a:lnTo>
                    <a:pt x="11698" y="95914"/>
                  </a:lnTo>
                  <a:lnTo>
                    <a:pt x="13879" y="36722"/>
                  </a:lnTo>
                  <a:lnTo>
                    <a:pt x="16271" y="24504"/>
                  </a:lnTo>
                  <a:lnTo>
                    <a:pt x="21376" y="15190"/>
                  </a:lnTo>
                  <a:lnTo>
                    <a:pt x="36406" y="1720"/>
                  </a:lnTo>
                  <a:lnTo>
                    <a:pt x="45328" y="0"/>
                  </a:lnTo>
                  <a:lnTo>
                    <a:pt x="64599" y="4328"/>
                  </a:lnTo>
                  <a:lnTo>
                    <a:pt x="89590" y="19919"/>
                  </a:lnTo>
                  <a:lnTo>
                    <a:pt x="111813" y="50534"/>
                  </a:lnTo>
                  <a:lnTo>
                    <a:pt x="124642" y="102801"/>
                  </a:lnTo>
                  <a:lnTo>
                    <a:pt x="134108" y="158185"/>
                  </a:lnTo>
                  <a:lnTo>
                    <a:pt x="136870" y="200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263834" y="2042528"/>
            <a:ext cx="1989887" cy="1326592"/>
            <a:chOff x="3263834" y="2042528"/>
            <a:chExt cx="1989887" cy="1326592"/>
          </a:xfrm>
        </p:grpSpPr>
        <p:sp>
          <p:nvSpPr>
            <p:cNvPr id="61" name="Freeform 60"/>
            <p:cNvSpPr/>
            <p:nvPr/>
          </p:nvSpPr>
          <p:spPr>
            <a:xfrm>
              <a:off x="3263834" y="2175401"/>
              <a:ext cx="272229" cy="1193719"/>
            </a:xfrm>
            <a:custGeom>
              <a:avLst/>
              <a:gdLst/>
              <a:ahLst/>
              <a:cxnLst/>
              <a:rect l="0" t="0" r="0" b="0"/>
              <a:pathLst>
                <a:path w="272229" h="1193719">
                  <a:moveTo>
                    <a:pt x="63171" y="25054"/>
                  </a:moveTo>
                  <a:lnTo>
                    <a:pt x="121788" y="15990"/>
                  </a:lnTo>
                  <a:lnTo>
                    <a:pt x="181504" y="3266"/>
                  </a:lnTo>
                  <a:lnTo>
                    <a:pt x="194702" y="0"/>
                  </a:lnTo>
                  <a:lnTo>
                    <a:pt x="204670" y="1333"/>
                  </a:lnTo>
                  <a:lnTo>
                    <a:pt x="212486" y="5730"/>
                  </a:lnTo>
                  <a:lnTo>
                    <a:pt x="218866" y="12172"/>
                  </a:lnTo>
                  <a:lnTo>
                    <a:pt x="221950" y="21145"/>
                  </a:lnTo>
                  <a:lnTo>
                    <a:pt x="221613" y="72289"/>
                  </a:lnTo>
                  <a:lnTo>
                    <a:pt x="224370" y="121328"/>
                  </a:lnTo>
                  <a:lnTo>
                    <a:pt x="230194" y="184712"/>
                  </a:lnTo>
                  <a:lnTo>
                    <a:pt x="231202" y="233667"/>
                  </a:lnTo>
                  <a:lnTo>
                    <a:pt x="231501" y="285217"/>
                  </a:lnTo>
                  <a:lnTo>
                    <a:pt x="231590" y="337536"/>
                  </a:lnTo>
                  <a:lnTo>
                    <a:pt x="237205" y="390083"/>
                  </a:lnTo>
                  <a:lnTo>
                    <a:pt x="240689" y="448286"/>
                  </a:lnTo>
                  <a:lnTo>
                    <a:pt x="241721" y="504396"/>
                  </a:lnTo>
                  <a:lnTo>
                    <a:pt x="247616" y="552477"/>
                  </a:lnTo>
                  <a:lnTo>
                    <a:pt x="251182" y="601948"/>
                  </a:lnTo>
                  <a:lnTo>
                    <a:pt x="251217" y="662661"/>
                  </a:lnTo>
                  <a:lnTo>
                    <a:pt x="244292" y="719714"/>
                  </a:lnTo>
                  <a:lnTo>
                    <a:pt x="242577" y="776044"/>
                  </a:lnTo>
                  <a:lnTo>
                    <a:pt x="243409" y="832231"/>
                  </a:lnTo>
                  <a:lnTo>
                    <a:pt x="253624" y="888390"/>
                  </a:lnTo>
                  <a:lnTo>
                    <a:pt x="261318" y="944543"/>
                  </a:lnTo>
                  <a:lnTo>
                    <a:pt x="264008" y="999526"/>
                  </a:lnTo>
                  <a:lnTo>
                    <a:pt x="272228" y="1061820"/>
                  </a:lnTo>
                  <a:lnTo>
                    <a:pt x="266829" y="1082844"/>
                  </a:lnTo>
                  <a:lnTo>
                    <a:pt x="244299" y="1115405"/>
                  </a:lnTo>
                  <a:lnTo>
                    <a:pt x="224781" y="1126936"/>
                  </a:lnTo>
                  <a:lnTo>
                    <a:pt x="161705" y="1147619"/>
                  </a:lnTo>
                  <a:lnTo>
                    <a:pt x="100193" y="1165579"/>
                  </a:lnTo>
                  <a:lnTo>
                    <a:pt x="40415" y="1179667"/>
                  </a:lnTo>
                  <a:lnTo>
                    <a:pt x="0" y="1193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27046" y="2642653"/>
              <a:ext cx="200043" cy="126342"/>
            </a:xfrm>
            <a:custGeom>
              <a:avLst/>
              <a:gdLst/>
              <a:ahLst/>
              <a:cxnLst/>
              <a:rect l="0" t="0" r="0" b="0"/>
              <a:pathLst>
                <a:path w="200043" h="126342">
                  <a:moveTo>
                    <a:pt x="0" y="126341"/>
                  </a:moveTo>
                  <a:lnTo>
                    <a:pt x="34898" y="97033"/>
                  </a:lnTo>
                  <a:lnTo>
                    <a:pt x="95048" y="65108"/>
                  </a:lnTo>
                  <a:lnTo>
                    <a:pt x="148888" y="24428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00787" y="2421554"/>
              <a:ext cx="227313" cy="166695"/>
            </a:xfrm>
            <a:custGeom>
              <a:avLst/>
              <a:gdLst/>
              <a:ahLst/>
              <a:cxnLst/>
              <a:rect l="0" t="0" r="0" b="0"/>
              <a:pathLst>
                <a:path w="227313" h="166695">
                  <a:moveTo>
                    <a:pt x="0" y="21057"/>
                  </a:moveTo>
                  <a:lnTo>
                    <a:pt x="5589" y="83150"/>
                  </a:lnTo>
                  <a:lnTo>
                    <a:pt x="24450" y="145062"/>
                  </a:lnTo>
                  <a:lnTo>
                    <a:pt x="30338" y="156369"/>
                  </a:lnTo>
                  <a:lnTo>
                    <a:pt x="38943" y="162738"/>
                  </a:lnTo>
                  <a:lnTo>
                    <a:pt x="60982" y="166694"/>
                  </a:lnTo>
                  <a:lnTo>
                    <a:pt x="69901" y="163772"/>
                  </a:lnTo>
                  <a:lnTo>
                    <a:pt x="77016" y="158314"/>
                  </a:lnTo>
                  <a:lnTo>
                    <a:pt x="88042" y="141722"/>
                  </a:lnTo>
                  <a:lnTo>
                    <a:pt x="96842" y="118750"/>
                  </a:lnTo>
                  <a:lnTo>
                    <a:pt x="101996" y="113092"/>
                  </a:lnTo>
                  <a:lnTo>
                    <a:pt x="107772" y="111659"/>
                  </a:lnTo>
                  <a:lnTo>
                    <a:pt x="113962" y="113044"/>
                  </a:lnTo>
                  <a:lnTo>
                    <a:pt x="127079" y="123941"/>
                  </a:lnTo>
                  <a:lnTo>
                    <a:pt x="141877" y="138143"/>
                  </a:lnTo>
                  <a:lnTo>
                    <a:pt x="160153" y="148355"/>
                  </a:lnTo>
                  <a:lnTo>
                    <a:pt x="169940" y="149206"/>
                  </a:lnTo>
                  <a:lnTo>
                    <a:pt x="190173" y="143913"/>
                  </a:lnTo>
                  <a:lnTo>
                    <a:pt x="207744" y="130642"/>
                  </a:lnTo>
                  <a:lnTo>
                    <a:pt x="215705" y="122189"/>
                  </a:lnTo>
                  <a:lnTo>
                    <a:pt x="224551" y="100320"/>
                  </a:lnTo>
                  <a:lnTo>
                    <a:pt x="227312" y="76172"/>
                  </a:lnTo>
                  <a:lnTo>
                    <a:pt x="214563" y="14255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32414" y="2337326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14654" y="53028"/>
                  </a:lnTo>
                  <a:lnTo>
                    <a:pt x="31667" y="113669"/>
                  </a:lnTo>
                  <a:lnTo>
                    <a:pt x="46804" y="161155"/>
                  </a:lnTo>
                  <a:lnTo>
                    <a:pt x="44024" y="148355"/>
                  </a:lnTo>
                  <a:lnTo>
                    <a:pt x="42963" y="127547"/>
                  </a:lnTo>
                  <a:lnTo>
                    <a:pt x="48731" y="105820"/>
                  </a:lnTo>
                  <a:lnTo>
                    <a:pt x="53544" y="95114"/>
                  </a:lnTo>
                  <a:lnTo>
                    <a:pt x="61433" y="89145"/>
                  </a:lnTo>
                  <a:lnTo>
                    <a:pt x="82676" y="85634"/>
                  </a:lnTo>
                  <a:lnTo>
                    <a:pt x="104595" y="91092"/>
                  </a:lnTo>
                  <a:lnTo>
                    <a:pt x="124865" y="102486"/>
                  </a:lnTo>
                  <a:lnTo>
                    <a:pt x="148262" y="128632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32455" y="2368911"/>
              <a:ext cx="21059" cy="115815"/>
            </a:xfrm>
            <a:custGeom>
              <a:avLst/>
              <a:gdLst/>
              <a:ahLst/>
              <a:cxnLst/>
              <a:rect l="0" t="0" r="0" b="0"/>
              <a:pathLst>
                <a:path w="21059" h="115815">
                  <a:moveTo>
                    <a:pt x="0" y="0"/>
                  </a:moveTo>
                  <a:lnTo>
                    <a:pt x="5590" y="62093"/>
                  </a:lnTo>
                  <a:lnTo>
                    <a:pt x="2105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90342" y="2284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19514" y="2279094"/>
              <a:ext cx="102456" cy="144123"/>
            </a:xfrm>
            <a:custGeom>
              <a:avLst/>
              <a:gdLst/>
              <a:ahLst/>
              <a:cxnLst/>
              <a:rect l="0" t="0" r="0" b="0"/>
              <a:pathLst>
                <a:path w="102456" h="144123">
                  <a:moveTo>
                    <a:pt x="91926" y="5589"/>
                  </a:moveTo>
                  <a:lnTo>
                    <a:pt x="75158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8" y="120165"/>
                  </a:lnTo>
                  <a:lnTo>
                    <a:pt x="8474" y="128767"/>
                  </a:lnTo>
                  <a:lnTo>
                    <a:pt x="23251" y="141443"/>
                  </a:lnTo>
                  <a:lnTo>
                    <a:pt x="32104" y="144122"/>
                  </a:lnTo>
                  <a:lnTo>
                    <a:pt x="51300" y="143979"/>
                  </a:lnTo>
                  <a:lnTo>
                    <a:pt x="102455" y="131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21969" y="2137285"/>
              <a:ext cx="178985" cy="231627"/>
            </a:xfrm>
            <a:custGeom>
              <a:avLst/>
              <a:gdLst/>
              <a:ahLst/>
              <a:cxnLst/>
              <a:rect l="0" t="0" r="0" b="0"/>
              <a:pathLst>
                <a:path w="178985" h="231627">
                  <a:moveTo>
                    <a:pt x="0" y="0"/>
                  </a:moveTo>
                  <a:lnTo>
                    <a:pt x="2340" y="40857"/>
                  </a:lnTo>
                  <a:lnTo>
                    <a:pt x="22905" y="95201"/>
                  </a:lnTo>
                  <a:lnTo>
                    <a:pt x="43909" y="150996"/>
                  </a:lnTo>
                  <a:lnTo>
                    <a:pt x="60492" y="204738"/>
                  </a:lnTo>
                  <a:lnTo>
                    <a:pt x="73815" y="226519"/>
                  </a:lnTo>
                  <a:lnTo>
                    <a:pt x="69461" y="219998"/>
                  </a:lnTo>
                  <a:lnTo>
                    <a:pt x="65035" y="191006"/>
                  </a:lnTo>
                  <a:lnTo>
                    <a:pt x="69312" y="158370"/>
                  </a:lnTo>
                  <a:lnTo>
                    <a:pt x="75454" y="152373"/>
                  </a:lnTo>
                  <a:lnTo>
                    <a:pt x="84228" y="149545"/>
                  </a:lnTo>
                  <a:lnTo>
                    <a:pt x="94756" y="148829"/>
                  </a:lnTo>
                  <a:lnTo>
                    <a:pt x="112694" y="154274"/>
                  </a:lnTo>
                  <a:lnTo>
                    <a:pt x="128465" y="165662"/>
                  </a:lnTo>
                  <a:lnTo>
                    <a:pt x="172664" y="222721"/>
                  </a:lnTo>
                  <a:lnTo>
                    <a:pt x="178984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34850" y="2174917"/>
              <a:ext cx="85274" cy="162410"/>
            </a:xfrm>
            <a:custGeom>
              <a:avLst/>
              <a:gdLst/>
              <a:ahLst/>
              <a:cxnLst/>
              <a:rect l="0" t="0" r="0" b="0"/>
              <a:pathLst>
                <a:path w="85274" h="162410">
                  <a:moveTo>
                    <a:pt x="8217" y="120295"/>
                  </a:moveTo>
                  <a:lnTo>
                    <a:pt x="67810" y="70797"/>
                  </a:lnTo>
                  <a:lnTo>
                    <a:pt x="83326" y="44408"/>
                  </a:lnTo>
                  <a:lnTo>
                    <a:pt x="85273" y="24566"/>
                  </a:lnTo>
                  <a:lnTo>
                    <a:pt x="84154" y="14362"/>
                  </a:lnTo>
                  <a:lnTo>
                    <a:pt x="78729" y="7559"/>
                  </a:lnTo>
                  <a:lnTo>
                    <a:pt x="60223" y="0"/>
                  </a:lnTo>
                  <a:lnTo>
                    <a:pt x="51076" y="1494"/>
                  </a:lnTo>
                  <a:lnTo>
                    <a:pt x="34675" y="12512"/>
                  </a:lnTo>
                  <a:lnTo>
                    <a:pt x="17876" y="38447"/>
                  </a:lnTo>
                  <a:lnTo>
                    <a:pt x="2889" y="79821"/>
                  </a:lnTo>
                  <a:lnTo>
                    <a:pt x="0" y="105036"/>
                  </a:lnTo>
                  <a:lnTo>
                    <a:pt x="4955" y="125602"/>
                  </a:lnTo>
                  <a:lnTo>
                    <a:pt x="16126" y="142541"/>
                  </a:lnTo>
                  <a:lnTo>
                    <a:pt x="32789" y="157868"/>
                  </a:lnTo>
                  <a:lnTo>
                    <a:pt x="42146" y="161721"/>
                  </a:lnTo>
                  <a:lnTo>
                    <a:pt x="81917" y="162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58880" y="2137285"/>
              <a:ext cx="90619" cy="164654"/>
            </a:xfrm>
            <a:custGeom>
              <a:avLst/>
              <a:gdLst/>
              <a:ahLst/>
              <a:cxnLst/>
              <a:rect l="0" t="0" r="0" b="0"/>
              <a:pathLst>
                <a:path w="90619" h="164654">
                  <a:moveTo>
                    <a:pt x="0" y="52642"/>
                  </a:moveTo>
                  <a:lnTo>
                    <a:pt x="9576" y="76689"/>
                  </a:lnTo>
                  <a:lnTo>
                    <a:pt x="52998" y="134644"/>
                  </a:lnTo>
                  <a:lnTo>
                    <a:pt x="80789" y="164506"/>
                  </a:lnTo>
                  <a:lnTo>
                    <a:pt x="85445" y="164653"/>
                  </a:lnTo>
                  <a:lnTo>
                    <a:pt x="88549" y="160071"/>
                  </a:lnTo>
                  <a:lnTo>
                    <a:pt x="90618" y="152338"/>
                  </a:lnTo>
                  <a:lnTo>
                    <a:pt x="85879" y="93096"/>
                  </a:lnTo>
                  <a:lnTo>
                    <a:pt x="84554" y="38276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05210" y="2094815"/>
              <a:ext cx="117620" cy="168812"/>
            </a:xfrm>
            <a:custGeom>
              <a:avLst/>
              <a:gdLst/>
              <a:ahLst/>
              <a:cxnLst/>
              <a:rect l="0" t="0" r="0" b="0"/>
              <a:pathLst>
                <a:path w="117620" h="168812">
                  <a:moveTo>
                    <a:pt x="22126" y="105640"/>
                  </a:moveTo>
                  <a:lnTo>
                    <a:pt x="44483" y="105640"/>
                  </a:lnTo>
                  <a:lnTo>
                    <a:pt x="61698" y="99402"/>
                  </a:lnTo>
                  <a:lnTo>
                    <a:pt x="113225" y="56142"/>
                  </a:lnTo>
                  <a:lnTo>
                    <a:pt x="116784" y="48075"/>
                  </a:lnTo>
                  <a:lnTo>
                    <a:pt x="117619" y="29753"/>
                  </a:lnTo>
                  <a:lnTo>
                    <a:pt x="110971" y="13031"/>
                  </a:lnTo>
                  <a:lnTo>
                    <a:pt x="105923" y="5296"/>
                  </a:lnTo>
                  <a:lnTo>
                    <a:pt x="97878" y="1310"/>
                  </a:lnTo>
                  <a:lnTo>
                    <a:pt x="76461" y="0"/>
                  </a:lnTo>
                  <a:lnTo>
                    <a:pt x="57583" y="6437"/>
                  </a:lnTo>
                  <a:lnTo>
                    <a:pt x="26401" y="29633"/>
                  </a:lnTo>
                  <a:lnTo>
                    <a:pt x="4806" y="61023"/>
                  </a:lnTo>
                  <a:lnTo>
                    <a:pt x="0" y="86590"/>
                  </a:lnTo>
                  <a:lnTo>
                    <a:pt x="6447" y="135543"/>
                  </a:lnTo>
                  <a:lnTo>
                    <a:pt x="11674" y="144293"/>
                  </a:lnTo>
                  <a:lnTo>
                    <a:pt x="26839" y="157134"/>
                  </a:lnTo>
                  <a:lnTo>
                    <a:pt x="48398" y="163621"/>
                  </a:lnTo>
                  <a:lnTo>
                    <a:pt x="85297" y="168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06321" y="2042528"/>
              <a:ext cx="94757" cy="196339"/>
            </a:xfrm>
            <a:custGeom>
              <a:avLst/>
              <a:gdLst/>
              <a:ahLst/>
              <a:cxnLst/>
              <a:rect l="0" t="0" r="0" b="0"/>
              <a:pathLst>
                <a:path w="94757" h="196339">
                  <a:moveTo>
                    <a:pt x="0" y="84228"/>
                  </a:moveTo>
                  <a:lnTo>
                    <a:pt x="0" y="106585"/>
                  </a:lnTo>
                  <a:lnTo>
                    <a:pt x="23719" y="168570"/>
                  </a:lnTo>
                  <a:lnTo>
                    <a:pt x="40433" y="194486"/>
                  </a:lnTo>
                  <a:lnTo>
                    <a:pt x="43333" y="196338"/>
                  </a:lnTo>
                  <a:lnTo>
                    <a:pt x="44096" y="194063"/>
                  </a:lnTo>
                  <a:lnTo>
                    <a:pt x="36917" y="165195"/>
                  </a:lnTo>
                  <a:lnTo>
                    <a:pt x="12501" y="107051"/>
                  </a:lnTo>
                  <a:lnTo>
                    <a:pt x="6726" y="85013"/>
                  </a:lnTo>
                  <a:lnTo>
                    <a:pt x="8059" y="63520"/>
                  </a:lnTo>
                  <a:lnTo>
                    <a:pt x="15670" y="45389"/>
                  </a:lnTo>
                  <a:lnTo>
                    <a:pt x="28021" y="29531"/>
                  </a:lnTo>
                  <a:lnTo>
                    <a:pt x="45209" y="14685"/>
                  </a:lnTo>
                  <a:lnTo>
                    <a:pt x="64547" y="652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20941" y="2903092"/>
              <a:ext cx="121961" cy="173567"/>
            </a:xfrm>
            <a:custGeom>
              <a:avLst/>
              <a:gdLst/>
              <a:ahLst/>
              <a:cxnLst/>
              <a:rect l="0" t="0" r="0" b="0"/>
              <a:pathLst>
                <a:path w="121961" h="173567">
                  <a:moveTo>
                    <a:pt x="111432" y="13301"/>
                  </a:moveTo>
                  <a:lnTo>
                    <a:pt x="100253" y="2123"/>
                  </a:lnTo>
                  <a:lnTo>
                    <a:pt x="92281" y="0"/>
                  </a:lnTo>
                  <a:lnTo>
                    <a:pt x="70945" y="760"/>
                  </a:lnTo>
                  <a:lnTo>
                    <a:pt x="38214" y="13355"/>
                  </a:lnTo>
                  <a:lnTo>
                    <a:pt x="11879" y="37494"/>
                  </a:lnTo>
                  <a:lnTo>
                    <a:pt x="2845" y="63048"/>
                  </a:lnTo>
                  <a:lnTo>
                    <a:pt x="0" y="91563"/>
                  </a:lnTo>
                  <a:lnTo>
                    <a:pt x="2635" y="115935"/>
                  </a:lnTo>
                  <a:lnTo>
                    <a:pt x="16285" y="149386"/>
                  </a:lnTo>
                  <a:lnTo>
                    <a:pt x="31710" y="164641"/>
                  </a:lnTo>
                  <a:lnTo>
                    <a:pt x="40736" y="170346"/>
                  </a:lnTo>
                  <a:lnTo>
                    <a:pt x="60124" y="173566"/>
                  </a:lnTo>
                  <a:lnTo>
                    <a:pt x="80440" y="169928"/>
                  </a:lnTo>
                  <a:lnTo>
                    <a:pt x="121960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87731" y="2874279"/>
              <a:ext cx="92693" cy="117083"/>
            </a:xfrm>
            <a:custGeom>
              <a:avLst/>
              <a:gdLst/>
              <a:ahLst/>
              <a:cxnLst/>
              <a:rect l="0" t="0" r="0" b="0"/>
              <a:pathLst>
                <a:path w="92693" h="117083">
                  <a:moveTo>
                    <a:pt x="60455" y="10529"/>
                  </a:moveTo>
                  <a:lnTo>
                    <a:pt x="36408" y="20104"/>
                  </a:lnTo>
                  <a:lnTo>
                    <a:pt x="22082" y="30772"/>
                  </a:lnTo>
                  <a:lnTo>
                    <a:pt x="6451" y="55521"/>
                  </a:lnTo>
                  <a:lnTo>
                    <a:pt x="0" y="90671"/>
                  </a:lnTo>
                  <a:lnTo>
                    <a:pt x="2604" y="100221"/>
                  </a:lnTo>
                  <a:lnTo>
                    <a:pt x="7850" y="107759"/>
                  </a:lnTo>
                  <a:lnTo>
                    <a:pt x="14857" y="113953"/>
                  </a:lnTo>
                  <a:lnTo>
                    <a:pt x="23037" y="116913"/>
                  </a:lnTo>
                  <a:lnTo>
                    <a:pt x="41485" y="117082"/>
                  </a:lnTo>
                  <a:lnTo>
                    <a:pt x="58263" y="110139"/>
                  </a:lnTo>
                  <a:lnTo>
                    <a:pt x="88098" y="86617"/>
                  </a:lnTo>
                  <a:lnTo>
                    <a:pt x="91752" y="77632"/>
                  </a:lnTo>
                  <a:lnTo>
                    <a:pt x="92692" y="55170"/>
                  </a:lnTo>
                  <a:lnTo>
                    <a:pt x="88966" y="44969"/>
                  </a:lnTo>
                  <a:lnTo>
                    <a:pt x="75466" y="27396"/>
                  </a:lnTo>
                  <a:lnTo>
                    <a:pt x="39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0829" y="2785468"/>
              <a:ext cx="221099" cy="161297"/>
            </a:xfrm>
            <a:custGeom>
              <a:avLst/>
              <a:gdLst/>
              <a:ahLst/>
              <a:cxnLst/>
              <a:rect l="0" t="0" r="0" b="0"/>
              <a:pathLst>
                <a:path w="221099" h="161297">
                  <a:moveTo>
                    <a:pt x="0" y="99340"/>
                  </a:moveTo>
                  <a:lnTo>
                    <a:pt x="51716" y="161296"/>
                  </a:lnTo>
                  <a:lnTo>
                    <a:pt x="47941" y="157681"/>
                  </a:lnTo>
                  <a:lnTo>
                    <a:pt x="34859" y="126722"/>
                  </a:lnTo>
                  <a:lnTo>
                    <a:pt x="23106" y="63229"/>
                  </a:lnTo>
                  <a:lnTo>
                    <a:pt x="28272" y="54209"/>
                  </a:lnTo>
                  <a:lnTo>
                    <a:pt x="37565" y="48196"/>
                  </a:lnTo>
                  <a:lnTo>
                    <a:pt x="49610" y="44187"/>
                  </a:lnTo>
                  <a:lnTo>
                    <a:pt x="72352" y="45972"/>
                  </a:lnTo>
                  <a:lnTo>
                    <a:pt x="83329" y="49723"/>
                  </a:lnTo>
                  <a:lnTo>
                    <a:pt x="98646" y="63250"/>
                  </a:lnTo>
                  <a:lnTo>
                    <a:pt x="105844" y="73941"/>
                  </a:lnTo>
                  <a:lnTo>
                    <a:pt x="91089" y="43353"/>
                  </a:lnTo>
                  <a:lnTo>
                    <a:pt x="90397" y="24154"/>
                  </a:lnTo>
                  <a:lnTo>
                    <a:pt x="91850" y="14121"/>
                  </a:lnTo>
                  <a:lnTo>
                    <a:pt x="97498" y="7432"/>
                  </a:lnTo>
                  <a:lnTo>
                    <a:pt x="116252" y="0"/>
                  </a:lnTo>
                  <a:lnTo>
                    <a:pt x="137065" y="2936"/>
                  </a:lnTo>
                  <a:lnTo>
                    <a:pt x="165394" y="17744"/>
                  </a:lnTo>
                  <a:lnTo>
                    <a:pt x="188605" y="40068"/>
                  </a:lnTo>
                  <a:lnTo>
                    <a:pt x="207181" y="68910"/>
                  </a:lnTo>
                  <a:lnTo>
                    <a:pt x="221098" y="99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46088" y="2678821"/>
              <a:ext cx="83320" cy="156375"/>
            </a:xfrm>
            <a:custGeom>
              <a:avLst/>
              <a:gdLst/>
              <a:ahLst/>
              <a:cxnLst/>
              <a:rect l="0" t="0" r="0" b="0"/>
              <a:pathLst>
                <a:path w="83320" h="156375">
                  <a:moveTo>
                    <a:pt x="17953" y="111230"/>
                  </a:moveTo>
                  <a:lnTo>
                    <a:pt x="73179" y="53665"/>
                  </a:lnTo>
                  <a:lnTo>
                    <a:pt x="82662" y="35343"/>
                  </a:lnTo>
                  <a:lnTo>
                    <a:pt x="83319" y="26714"/>
                  </a:lnTo>
                  <a:lnTo>
                    <a:pt x="77810" y="10886"/>
                  </a:lnTo>
                  <a:lnTo>
                    <a:pt x="70726" y="5730"/>
                  </a:lnTo>
                  <a:lnTo>
                    <a:pt x="50376" y="0"/>
                  </a:lnTo>
                  <a:lnTo>
                    <a:pt x="40739" y="812"/>
                  </a:lnTo>
                  <a:lnTo>
                    <a:pt x="23791" y="7953"/>
                  </a:lnTo>
                  <a:lnTo>
                    <a:pt x="11579" y="25165"/>
                  </a:lnTo>
                  <a:lnTo>
                    <a:pt x="3422" y="48413"/>
                  </a:lnTo>
                  <a:lnTo>
                    <a:pt x="0" y="86639"/>
                  </a:lnTo>
                  <a:lnTo>
                    <a:pt x="3345" y="109659"/>
                  </a:lnTo>
                  <a:lnTo>
                    <a:pt x="11851" y="128470"/>
                  </a:lnTo>
                  <a:lnTo>
                    <a:pt x="17394" y="136761"/>
                  </a:lnTo>
                  <a:lnTo>
                    <a:pt x="32913" y="149093"/>
                  </a:lnTo>
                  <a:lnTo>
                    <a:pt x="41964" y="154020"/>
                  </a:lnTo>
                  <a:lnTo>
                    <a:pt x="58261" y="156374"/>
                  </a:lnTo>
                  <a:lnTo>
                    <a:pt x="81124" y="153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7384" y="2621595"/>
              <a:ext cx="115906" cy="168457"/>
            </a:xfrm>
            <a:custGeom>
              <a:avLst/>
              <a:gdLst/>
              <a:ahLst/>
              <a:cxnLst/>
              <a:rect l="0" t="0" r="0" b="0"/>
              <a:pathLst>
                <a:path w="115906" h="168457">
                  <a:moveTo>
                    <a:pt x="45642" y="0"/>
                  </a:moveTo>
                  <a:lnTo>
                    <a:pt x="10895" y="37087"/>
                  </a:lnTo>
                  <a:lnTo>
                    <a:pt x="1733" y="55088"/>
                  </a:lnTo>
                  <a:lnTo>
                    <a:pt x="0" y="74786"/>
                  </a:lnTo>
                  <a:lnTo>
                    <a:pt x="1176" y="84953"/>
                  </a:lnTo>
                  <a:lnTo>
                    <a:pt x="5469" y="90560"/>
                  </a:lnTo>
                  <a:lnTo>
                    <a:pt x="11841" y="93129"/>
                  </a:lnTo>
                  <a:lnTo>
                    <a:pt x="28279" y="92864"/>
                  </a:lnTo>
                  <a:lnTo>
                    <a:pt x="83303" y="85597"/>
                  </a:lnTo>
                  <a:lnTo>
                    <a:pt x="103714" y="91076"/>
                  </a:lnTo>
                  <a:lnTo>
                    <a:pt x="112432" y="95812"/>
                  </a:lnTo>
                  <a:lnTo>
                    <a:pt x="115905" y="102480"/>
                  </a:lnTo>
                  <a:lnTo>
                    <a:pt x="115880" y="110434"/>
                  </a:lnTo>
                  <a:lnTo>
                    <a:pt x="113524" y="119246"/>
                  </a:lnTo>
                  <a:lnTo>
                    <a:pt x="98429" y="135277"/>
                  </a:lnTo>
                  <a:lnTo>
                    <a:pt x="56199" y="159043"/>
                  </a:lnTo>
                  <a:lnTo>
                    <a:pt x="245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39699" y="2474197"/>
              <a:ext cx="98125" cy="231627"/>
            </a:xfrm>
            <a:custGeom>
              <a:avLst/>
              <a:gdLst/>
              <a:ahLst/>
              <a:cxnLst/>
              <a:rect l="0" t="0" r="0" b="0"/>
              <a:pathLst>
                <a:path w="98125" h="231627">
                  <a:moveTo>
                    <a:pt x="98124" y="231626"/>
                  </a:moveTo>
                  <a:lnTo>
                    <a:pt x="63378" y="194540"/>
                  </a:lnTo>
                  <a:lnTo>
                    <a:pt x="26846" y="134353"/>
                  </a:lnTo>
                  <a:lnTo>
                    <a:pt x="3581" y="73478"/>
                  </a:lnTo>
                  <a:lnTo>
                    <a:pt x="0" y="63023"/>
                  </a:lnTo>
                  <a:lnTo>
                    <a:pt x="2261" y="42048"/>
                  </a:lnTo>
                  <a:lnTo>
                    <a:pt x="6139" y="31541"/>
                  </a:lnTo>
                  <a:lnTo>
                    <a:pt x="19808" y="16748"/>
                  </a:lnTo>
                  <a:lnTo>
                    <a:pt x="40994" y="4962"/>
                  </a:lnTo>
                  <a:lnTo>
                    <a:pt x="560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32538" y="261106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68371" y="15641"/>
                  </a:lnTo>
                  <a:lnTo>
                    <a:pt x="25551" y="280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95405" y="2579481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442" y="51536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58880" y="2505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74694" y="2495253"/>
              <a:ext cx="52643" cy="140552"/>
            </a:xfrm>
            <a:custGeom>
              <a:avLst/>
              <a:gdLst/>
              <a:ahLst/>
              <a:cxnLst/>
              <a:rect l="0" t="0" r="0" b="0"/>
              <a:pathLst>
                <a:path w="52643" h="140552">
                  <a:moveTo>
                    <a:pt x="0" y="73700"/>
                  </a:moveTo>
                  <a:lnTo>
                    <a:pt x="9575" y="97747"/>
                  </a:lnTo>
                  <a:lnTo>
                    <a:pt x="35411" y="140551"/>
                  </a:lnTo>
                  <a:lnTo>
                    <a:pt x="32069" y="121714"/>
                  </a:lnTo>
                  <a:lnTo>
                    <a:pt x="14942" y="61595"/>
                  </a:lnTo>
                  <a:lnTo>
                    <a:pt x="12491" y="36345"/>
                  </a:lnTo>
                  <a:lnTo>
                    <a:pt x="15346" y="26570"/>
                  </a:lnTo>
                  <a:lnTo>
                    <a:pt x="20759" y="18883"/>
                  </a:lnTo>
                  <a:lnTo>
                    <a:pt x="38906" y="5595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32343" y="2453139"/>
              <a:ext cx="94709" cy="157929"/>
            </a:xfrm>
            <a:custGeom>
              <a:avLst/>
              <a:gdLst/>
              <a:ahLst/>
              <a:cxnLst/>
              <a:rect l="0" t="0" r="0" b="0"/>
              <a:pathLst>
                <a:path w="94709" h="157929">
                  <a:moveTo>
                    <a:pt x="52921" y="0"/>
                  </a:moveTo>
                  <a:lnTo>
                    <a:pt x="21639" y="9576"/>
                  </a:lnTo>
                  <a:lnTo>
                    <a:pt x="5483" y="20244"/>
                  </a:lnTo>
                  <a:lnTo>
                    <a:pt x="1408" y="27534"/>
                  </a:lnTo>
                  <a:lnTo>
                    <a:pt x="0" y="44993"/>
                  </a:lnTo>
                  <a:lnTo>
                    <a:pt x="3603" y="52222"/>
                  </a:lnTo>
                  <a:lnTo>
                    <a:pt x="16964" y="63375"/>
                  </a:lnTo>
                  <a:lnTo>
                    <a:pt x="74518" y="93037"/>
                  </a:lnTo>
                  <a:lnTo>
                    <a:pt x="89036" y="109200"/>
                  </a:lnTo>
                  <a:lnTo>
                    <a:pt x="94545" y="118424"/>
                  </a:lnTo>
                  <a:lnTo>
                    <a:pt x="94708" y="126913"/>
                  </a:lnTo>
                  <a:lnTo>
                    <a:pt x="91308" y="134911"/>
                  </a:lnTo>
                  <a:lnTo>
                    <a:pt x="85531" y="142583"/>
                  </a:lnTo>
                  <a:lnTo>
                    <a:pt x="66634" y="151108"/>
                  </a:lnTo>
                  <a:lnTo>
                    <a:pt x="2133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69492" y="2337326"/>
              <a:ext cx="52643" cy="221100"/>
            </a:xfrm>
            <a:custGeom>
              <a:avLst/>
              <a:gdLst/>
              <a:ahLst/>
              <a:cxnLst/>
              <a:rect l="0" t="0" r="0" b="0"/>
              <a:pathLst>
                <a:path w="52643" h="221100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9367" y="163835"/>
                  </a:lnTo>
                  <a:lnTo>
                    <a:pt x="5264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85264" y="2421554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9839" y="14654"/>
                  </a:lnTo>
                  <a:lnTo>
                    <a:pt x="56835" y="28198"/>
                  </a:lnTo>
                  <a:lnTo>
                    <a:pt x="17596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11879" y="4125943"/>
            <a:ext cx="1813867" cy="619317"/>
            <a:chOff x="811879" y="4125943"/>
            <a:chExt cx="1813867" cy="619317"/>
          </a:xfrm>
        </p:grpSpPr>
        <p:sp>
          <p:nvSpPr>
            <p:cNvPr id="87" name="Freeform 86"/>
            <p:cNvSpPr/>
            <p:nvPr/>
          </p:nvSpPr>
          <p:spPr>
            <a:xfrm>
              <a:off x="811879" y="4125943"/>
              <a:ext cx="368498" cy="619317"/>
            </a:xfrm>
            <a:custGeom>
              <a:avLst/>
              <a:gdLst/>
              <a:ahLst/>
              <a:cxnLst/>
              <a:rect l="0" t="0" r="0" b="0"/>
              <a:pathLst>
                <a:path w="368498" h="619317">
                  <a:moveTo>
                    <a:pt x="0" y="608788"/>
                  </a:moveTo>
                  <a:lnTo>
                    <a:pt x="5588" y="550171"/>
                  </a:lnTo>
                  <a:lnTo>
                    <a:pt x="25193" y="493657"/>
                  </a:lnTo>
                  <a:lnTo>
                    <a:pt x="37750" y="440924"/>
                  </a:lnTo>
                  <a:lnTo>
                    <a:pt x="56039" y="378625"/>
                  </a:lnTo>
                  <a:lnTo>
                    <a:pt x="76803" y="324711"/>
                  </a:lnTo>
                  <a:lnTo>
                    <a:pt x="96799" y="282442"/>
                  </a:lnTo>
                  <a:lnTo>
                    <a:pt x="108360" y="234062"/>
                  </a:lnTo>
                  <a:lnTo>
                    <a:pt x="122746" y="180048"/>
                  </a:lnTo>
                  <a:lnTo>
                    <a:pt x="140368" y="124863"/>
                  </a:lnTo>
                  <a:lnTo>
                    <a:pt x="162821" y="74033"/>
                  </a:lnTo>
                  <a:lnTo>
                    <a:pt x="191124" y="10570"/>
                  </a:lnTo>
                  <a:lnTo>
                    <a:pt x="197606" y="4085"/>
                  </a:lnTo>
                  <a:lnTo>
                    <a:pt x="205437" y="932"/>
                  </a:lnTo>
                  <a:lnTo>
                    <a:pt x="214166" y="0"/>
                  </a:lnTo>
                  <a:lnTo>
                    <a:pt x="222326" y="2887"/>
                  </a:lnTo>
                  <a:lnTo>
                    <a:pt x="237632" y="15455"/>
                  </a:lnTo>
                  <a:lnTo>
                    <a:pt x="253813" y="47850"/>
                  </a:lnTo>
                  <a:lnTo>
                    <a:pt x="269761" y="110294"/>
                  </a:lnTo>
                  <a:lnTo>
                    <a:pt x="280620" y="168627"/>
                  </a:lnTo>
                  <a:lnTo>
                    <a:pt x="290076" y="228026"/>
                  </a:lnTo>
                  <a:lnTo>
                    <a:pt x="296985" y="288084"/>
                  </a:lnTo>
                  <a:lnTo>
                    <a:pt x="305974" y="335560"/>
                  </a:lnTo>
                  <a:lnTo>
                    <a:pt x="316047" y="389011"/>
                  </a:lnTo>
                  <a:lnTo>
                    <a:pt x="326440" y="436434"/>
                  </a:lnTo>
                  <a:lnTo>
                    <a:pt x="336928" y="488700"/>
                  </a:lnTo>
                  <a:lnTo>
                    <a:pt x="345364" y="548282"/>
                  </a:lnTo>
                  <a:lnTo>
                    <a:pt x="352756" y="570588"/>
                  </a:lnTo>
                  <a:lnTo>
                    <a:pt x="361501" y="588301"/>
                  </a:lnTo>
                  <a:lnTo>
                    <a:pt x="368497" y="619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3992" y="4503104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7483" y="3119"/>
                  </a:lnTo>
                  <a:lnTo>
                    <a:pt x="122536" y="14654"/>
                  </a:lnTo>
                  <a:lnTo>
                    <a:pt x="60938" y="40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34641" y="4260124"/>
              <a:ext cx="156306" cy="451133"/>
            </a:xfrm>
            <a:custGeom>
              <a:avLst/>
              <a:gdLst/>
              <a:ahLst/>
              <a:cxnLst/>
              <a:rect l="0" t="0" r="0" b="0"/>
              <a:pathLst>
                <a:path w="156306" h="451133">
                  <a:moveTo>
                    <a:pt x="124720" y="274565"/>
                  </a:moveTo>
                  <a:lnTo>
                    <a:pt x="119130" y="257797"/>
                  </a:lnTo>
                  <a:lnTo>
                    <a:pt x="107028" y="243326"/>
                  </a:lnTo>
                  <a:lnTo>
                    <a:pt x="98886" y="236192"/>
                  </a:lnTo>
                  <a:lnTo>
                    <a:pt x="89950" y="233775"/>
                  </a:lnTo>
                  <a:lnTo>
                    <a:pt x="70662" y="237329"/>
                  </a:lnTo>
                  <a:lnTo>
                    <a:pt x="40072" y="252484"/>
                  </a:lnTo>
                  <a:lnTo>
                    <a:pt x="25487" y="268261"/>
                  </a:lnTo>
                  <a:lnTo>
                    <a:pt x="6592" y="306985"/>
                  </a:lnTo>
                  <a:lnTo>
                    <a:pt x="0" y="365240"/>
                  </a:lnTo>
                  <a:lnTo>
                    <a:pt x="1198" y="413476"/>
                  </a:lnTo>
                  <a:lnTo>
                    <a:pt x="9769" y="439249"/>
                  </a:lnTo>
                  <a:lnTo>
                    <a:pt x="17670" y="446355"/>
                  </a:lnTo>
                  <a:lnTo>
                    <a:pt x="27617" y="449923"/>
                  </a:lnTo>
                  <a:lnTo>
                    <a:pt x="38927" y="451132"/>
                  </a:lnTo>
                  <a:lnTo>
                    <a:pt x="57734" y="446236"/>
                  </a:lnTo>
                  <a:lnTo>
                    <a:pt x="66024" y="441655"/>
                  </a:lnTo>
                  <a:lnTo>
                    <a:pt x="78355" y="427206"/>
                  </a:lnTo>
                  <a:lnTo>
                    <a:pt x="106829" y="376814"/>
                  </a:lnTo>
                  <a:lnTo>
                    <a:pt x="123958" y="314693"/>
                  </a:lnTo>
                  <a:lnTo>
                    <a:pt x="135022" y="260329"/>
                  </a:lnTo>
                  <a:lnTo>
                    <a:pt x="142590" y="202886"/>
                  </a:lnTo>
                  <a:lnTo>
                    <a:pt x="144832" y="148822"/>
                  </a:lnTo>
                  <a:lnTo>
                    <a:pt x="145497" y="98878"/>
                  </a:lnTo>
                  <a:lnTo>
                    <a:pt x="140132" y="40080"/>
                  </a:lnTo>
                  <a:lnTo>
                    <a:pt x="131105" y="3097"/>
                  </a:lnTo>
                  <a:lnTo>
                    <a:pt x="127807" y="0"/>
                  </a:lnTo>
                  <a:lnTo>
                    <a:pt x="124438" y="2614"/>
                  </a:lnTo>
                  <a:lnTo>
                    <a:pt x="121022" y="9037"/>
                  </a:lnTo>
                  <a:lnTo>
                    <a:pt x="115090" y="66001"/>
                  </a:lnTo>
                  <a:lnTo>
                    <a:pt x="108780" y="126133"/>
                  </a:lnTo>
                  <a:lnTo>
                    <a:pt x="111909" y="179864"/>
                  </a:lnTo>
                  <a:lnTo>
                    <a:pt x="116859" y="241257"/>
                  </a:lnTo>
                  <a:lnTo>
                    <a:pt x="128756" y="298791"/>
                  </a:lnTo>
                  <a:lnTo>
                    <a:pt x="145846" y="351585"/>
                  </a:lnTo>
                  <a:lnTo>
                    <a:pt x="156305" y="369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59162" y="4244150"/>
              <a:ext cx="152884" cy="457026"/>
            </a:xfrm>
            <a:custGeom>
              <a:avLst/>
              <a:gdLst/>
              <a:ahLst/>
              <a:cxnLst/>
              <a:rect l="0" t="0" r="0" b="0"/>
              <a:pathLst>
                <a:path w="152884" h="457026">
                  <a:moveTo>
                    <a:pt x="110768" y="280011"/>
                  </a:moveTo>
                  <a:lnTo>
                    <a:pt x="88411" y="274422"/>
                  </a:lnTo>
                  <a:lnTo>
                    <a:pt x="68077" y="277917"/>
                  </a:lnTo>
                  <a:lnTo>
                    <a:pt x="40017" y="293038"/>
                  </a:lnTo>
                  <a:lnTo>
                    <a:pt x="16885" y="315456"/>
                  </a:lnTo>
                  <a:lnTo>
                    <a:pt x="9575" y="324698"/>
                  </a:lnTo>
                  <a:lnTo>
                    <a:pt x="1453" y="350564"/>
                  </a:lnTo>
                  <a:lnTo>
                    <a:pt x="0" y="394892"/>
                  </a:lnTo>
                  <a:lnTo>
                    <a:pt x="9990" y="446203"/>
                  </a:lnTo>
                  <a:lnTo>
                    <a:pt x="16676" y="452807"/>
                  </a:lnTo>
                  <a:lnTo>
                    <a:pt x="25814" y="456039"/>
                  </a:lnTo>
                  <a:lnTo>
                    <a:pt x="36584" y="457025"/>
                  </a:lnTo>
                  <a:lnTo>
                    <a:pt x="57910" y="448761"/>
                  </a:lnTo>
                  <a:lnTo>
                    <a:pt x="76747" y="433390"/>
                  </a:lnTo>
                  <a:lnTo>
                    <a:pt x="89019" y="414860"/>
                  </a:lnTo>
                  <a:lnTo>
                    <a:pt x="107598" y="357557"/>
                  </a:lnTo>
                  <a:lnTo>
                    <a:pt x="124776" y="307147"/>
                  </a:lnTo>
                  <a:lnTo>
                    <a:pt x="136626" y="255166"/>
                  </a:lnTo>
                  <a:lnTo>
                    <a:pt x="140656" y="202719"/>
                  </a:lnTo>
                  <a:lnTo>
                    <a:pt x="141851" y="150135"/>
                  </a:lnTo>
                  <a:lnTo>
                    <a:pt x="141034" y="98679"/>
                  </a:lnTo>
                  <a:lnTo>
                    <a:pt x="130871" y="41898"/>
                  </a:lnTo>
                  <a:lnTo>
                    <a:pt x="123213" y="19765"/>
                  </a:lnTo>
                  <a:lnTo>
                    <a:pt x="112010" y="2129"/>
                  </a:lnTo>
                  <a:lnTo>
                    <a:pt x="106916" y="0"/>
                  </a:lnTo>
                  <a:lnTo>
                    <a:pt x="102351" y="2090"/>
                  </a:lnTo>
                  <a:lnTo>
                    <a:pt x="98138" y="6992"/>
                  </a:lnTo>
                  <a:lnTo>
                    <a:pt x="92208" y="41839"/>
                  </a:lnTo>
                  <a:lnTo>
                    <a:pt x="90204" y="99950"/>
                  </a:lnTo>
                  <a:lnTo>
                    <a:pt x="89857" y="155300"/>
                  </a:lnTo>
                  <a:lnTo>
                    <a:pt x="90924" y="206924"/>
                  </a:lnTo>
                  <a:lnTo>
                    <a:pt x="101172" y="263234"/>
                  </a:lnTo>
                  <a:lnTo>
                    <a:pt x="108873" y="324400"/>
                  </a:lnTo>
                  <a:lnTo>
                    <a:pt x="116165" y="346923"/>
                  </a:lnTo>
                  <a:lnTo>
                    <a:pt x="141903" y="397322"/>
                  </a:lnTo>
                  <a:lnTo>
                    <a:pt x="152883" y="406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76679" y="4503104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9065" y="0"/>
                  </a:moveTo>
                  <a:lnTo>
                    <a:pt x="0" y="58617"/>
                  </a:lnTo>
                  <a:lnTo>
                    <a:pt x="6061" y="112790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96273" y="43346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64728" y="4250420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20" y="156330"/>
                  </a:lnTo>
                  <a:lnTo>
                    <a:pt x="8334" y="213216"/>
                  </a:lnTo>
                  <a:lnTo>
                    <a:pt x="9879" y="271405"/>
                  </a:lnTo>
                  <a:lnTo>
                    <a:pt x="13456" y="325691"/>
                  </a:lnTo>
                  <a:lnTo>
                    <a:pt x="18805" y="366342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69972" y="441887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100612" y="15684"/>
                  </a:lnTo>
                  <a:lnTo>
                    <a:pt x="46563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64770" y="448204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64770" y="43767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66891" y="4503104"/>
              <a:ext cx="142895" cy="163748"/>
            </a:xfrm>
            <a:custGeom>
              <a:avLst/>
              <a:gdLst/>
              <a:ahLst/>
              <a:cxnLst/>
              <a:rect l="0" t="0" r="0" b="0"/>
              <a:pathLst>
                <a:path w="142895" h="163748">
                  <a:moveTo>
                    <a:pt x="87392" y="0"/>
                  </a:moveTo>
                  <a:lnTo>
                    <a:pt x="26518" y="37448"/>
                  </a:lnTo>
                  <a:lnTo>
                    <a:pt x="12374" y="56418"/>
                  </a:lnTo>
                  <a:lnTo>
                    <a:pt x="2189" y="80446"/>
                  </a:lnTo>
                  <a:lnTo>
                    <a:pt x="0" y="106724"/>
                  </a:lnTo>
                  <a:lnTo>
                    <a:pt x="1055" y="120282"/>
                  </a:lnTo>
                  <a:lnTo>
                    <a:pt x="11585" y="141586"/>
                  </a:lnTo>
                  <a:lnTo>
                    <a:pt x="19306" y="150542"/>
                  </a:lnTo>
                  <a:lnTo>
                    <a:pt x="40364" y="160494"/>
                  </a:lnTo>
                  <a:lnTo>
                    <a:pt x="65321" y="163747"/>
                  </a:lnTo>
                  <a:lnTo>
                    <a:pt x="92011" y="161294"/>
                  </a:lnTo>
                  <a:lnTo>
                    <a:pt x="113231" y="150065"/>
                  </a:lnTo>
                  <a:lnTo>
                    <a:pt x="129292" y="133376"/>
                  </a:lnTo>
                  <a:lnTo>
                    <a:pt x="140328" y="114260"/>
                  </a:lnTo>
                  <a:lnTo>
                    <a:pt x="142894" y="94066"/>
                  </a:lnTo>
                  <a:lnTo>
                    <a:pt x="135010" y="52506"/>
                  </a:lnTo>
                  <a:lnTo>
                    <a:pt x="10844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91154" y="4444410"/>
              <a:ext cx="234592" cy="279793"/>
            </a:xfrm>
            <a:custGeom>
              <a:avLst/>
              <a:gdLst/>
              <a:ahLst/>
              <a:cxnLst/>
              <a:rect l="0" t="0" r="0" b="0"/>
              <a:pathLst>
                <a:path w="234592" h="279793">
                  <a:moveTo>
                    <a:pt x="0" y="90279"/>
                  </a:moveTo>
                  <a:lnTo>
                    <a:pt x="3119" y="147543"/>
                  </a:lnTo>
                  <a:lnTo>
                    <a:pt x="9064" y="208435"/>
                  </a:lnTo>
                  <a:lnTo>
                    <a:pt x="8382" y="212334"/>
                  </a:lnTo>
                  <a:lnTo>
                    <a:pt x="4505" y="201068"/>
                  </a:lnTo>
                  <a:lnTo>
                    <a:pt x="2059" y="147345"/>
                  </a:lnTo>
                  <a:lnTo>
                    <a:pt x="14747" y="90459"/>
                  </a:lnTo>
                  <a:lnTo>
                    <a:pt x="39437" y="39752"/>
                  </a:lnTo>
                  <a:lnTo>
                    <a:pt x="65497" y="12267"/>
                  </a:lnTo>
                  <a:lnTo>
                    <a:pt x="88381" y="2965"/>
                  </a:lnTo>
                  <a:lnTo>
                    <a:pt x="112979" y="0"/>
                  </a:lnTo>
                  <a:lnTo>
                    <a:pt x="135610" y="2582"/>
                  </a:lnTo>
                  <a:lnTo>
                    <a:pt x="157367" y="13868"/>
                  </a:lnTo>
                  <a:lnTo>
                    <a:pt x="176395" y="30582"/>
                  </a:lnTo>
                  <a:lnTo>
                    <a:pt x="207874" y="85797"/>
                  </a:lnTo>
                  <a:lnTo>
                    <a:pt x="230809" y="142331"/>
                  </a:lnTo>
                  <a:lnTo>
                    <a:pt x="234591" y="153057"/>
                  </a:lnTo>
                  <a:lnTo>
                    <a:pt x="234325" y="196097"/>
                  </a:lnTo>
                  <a:lnTo>
                    <a:pt x="223648" y="254299"/>
                  </a:lnTo>
                  <a:lnTo>
                    <a:pt x="221098" y="279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86000" y="5187456"/>
            <a:ext cx="1936823" cy="446497"/>
            <a:chOff x="886000" y="5187456"/>
            <a:chExt cx="1936823" cy="446497"/>
          </a:xfrm>
        </p:grpSpPr>
        <p:sp>
          <p:nvSpPr>
            <p:cNvPr id="100" name="Freeform 99"/>
            <p:cNvSpPr/>
            <p:nvPr/>
          </p:nvSpPr>
          <p:spPr>
            <a:xfrm>
              <a:off x="886000" y="5242704"/>
              <a:ext cx="317520" cy="363452"/>
            </a:xfrm>
            <a:custGeom>
              <a:avLst/>
              <a:gdLst/>
              <a:ahLst/>
              <a:cxnLst/>
              <a:rect l="0" t="0" r="0" b="0"/>
              <a:pathLst>
                <a:path w="317520" h="363452">
                  <a:moveTo>
                    <a:pt x="283847" y="39508"/>
                  </a:moveTo>
                  <a:lnTo>
                    <a:pt x="257461" y="23867"/>
                  </a:lnTo>
                  <a:lnTo>
                    <a:pt x="200535" y="4664"/>
                  </a:lnTo>
                  <a:lnTo>
                    <a:pt x="143215" y="0"/>
                  </a:lnTo>
                  <a:lnTo>
                    <a:pt x="92551" y="9131"/>
                  </a:lnTo>
                  <a:lnTo>
                    <a:pt x="37830" y="27789"/>
                  </a:lnTo>
                  <a:lnTo>
                    <a:pt x="7142" y="52803"/>
                  </a:lnTo>
                  <a:lnTo>
                    <a:pt x="2281" y="62410"/>
                  </a:lnTo>
                  <a:lnTo>
                    <a:pt x="0" y="82442"/>
                  </a:lnTo>
                  <a:lnTo>
                    <a:pt x="6004" y="99924"/>
                  </a:lnTo>
                  <a:lnTo>
                    <a:pt x="10881" y="107862"/>
                  </a:lnTo>
                  <a:lnTo>
                    <a:pt x="28779" y="119800"/>
                  </a:lnTo>
                  <a:lnTo>
                    <a:pt x="53500" y="127836"/>
                  </a:lnTo>
                  <a:lnTo>
                    <a:pt x="113911" y="132995"/>
                  </a:lnTo>
                  <a:lnTo>
                    <a:pt x="165662" y="139603"/>
                  </a:lnTo>
                  <a:lnTo>
                    <a:pt x="220364" y="163896"/>
                  </a:lnTo>
                  <a:lnTo>
                    <a:pt x="249050" y="178919"/>
                  </a:lnTo>
                  <a:lnTo>
                    <a:pt x="272368" y="201308"/>
                  </a:lnTo>
                  <a:lnTo>
                    <a:pt x="312230" y="252614"/>
                  </a:lnTo>
                  <a:lnTo>
                    <a:pt x="316807" y="262297"/>
                  </a:lnTo>
                  <a:lnTo>
                    <a:pt x="317519" y="272262"/>
                  </a:lnTo>
                  <a:lnTo>
                    <a:pt x="312071" y="292693"/>
                  </a:lnTo>
                  <a:lnTo>
                    <a:pt x="290260" y="323926"/>
                  </a:lnTo>
                  <a:lnTo>
                    <a:pt x="261571" y="344229"/>
                  </a:lnTo>
                  <a:lnTo>
                    <a:pt x="230844" y="357654"/>
                  </a:lnTo>
                  <a:lnTo>
                    <a:pt x="188335" y="363451"/>
                  </a:lnTo>
                  <a:lnTo>
                    <a:pt x="131143" y="357004"/>
                  </a:lnTo>
                  <a:lnTo>
                    <a:pt x="83806" y="344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79595" y="5461197"/>
              <a:ext cx="108327" cy="172756"/>
            </a:xfrm>
            <a:custGeom>
              <a:avLst/>
              <a:gdLst/>
              <a:ahLst/>
              <a:cxnLst/>
              <a:rect l="0" t="0" r="0" b="0"/>
              <a:pathLst>
                <a:path w="108327" h="172756">
                  <a:moveTo>
                    <a:pt x="6066" y="42114"/>
                  </a:moveTo>
                  <a:lnTo>
                    <a:pt x="0" y="74566"/>
                  </a:lnTo>
                  <a:lnTo>
                    <a:pt x="13784" y="136946"/>
                  </a:lnTo>
                  <a:lnTo>
                    <a:pt x="20415" y="157961"/>
                  </a:lnTo>
                  <a:lnTo>
                    <a:pt x="28500" y="164969"/>
                  </a:lnTo>
                  <a:lnTo>
                    <a:pt x="53081" y="172755"/>
                  </a:lnTo>
                  <a:lnTo>
                    <a:pt x="64316" y="170152"/>
                  </a:lnTo>
                  <a:lnTo>
                    <a:pt x="83038" y="154782"/>
                  </a:lnTo>
                  <a:lnTo>
                    <a:pt x="101142" y="119821"/>
                  </a:lnTo>
                  <a:lnTo>
                    <a:pt x="108326" y="79826"/>
                  </a:lnTo>
                  <a:lnTo>
                    <a:pt x="102619" y="19769"/>
                  </a:lnTo>
                  <a:lnTo>
                    <a:pt x="1008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43588" y="5282212"/>
              <a:ext cx="148201" cy="282740"/>
            </a:xfrm>
            <a:custGeom>
              <a:avLst/>
              <a:gdLst/>
              <a:ahLst/>
              <a:cxnLst/>
              <a:rect l="0" t="0" r="0" b="0"/>
              <a:pathLst>
                <a:path w="148201" h="282740">
                  <a:moveTo>
                    <a:pt x="0" y="0"/>
                  </a:moveTo>
                  <a:lnTo>
                    <a:pt x="0" y="58617"/>
                  </a:lnTo>
                  <a:lnTo>
                    <a:pt x="8406" y="115131"/>
                  </a:lnTo>
                  <a:lnTo>
                    <a:pt x="17959" y="169034"/>
                  </a:lnTo>
                  <a:lnTo>
                    <a:pt x="31667" y="227235"/>
                  </a:lnTo>
                  <a:lnTo>
                    <a:pt x="40050" y="278463"/>
                  </a:lnTo>
                  <a:lnTo>
                    <a:pt x="39569" y="282739"/>
                  </a:lnTo>
                  <a:lnTo>
                    <a:pt x="38078" y="280909"/>
                  </a:lnTo>
                  <a:lnTo>
                    <a:pt x="34471" y="266398"/>
                  </a:lnTo>
                  <a:lnTo>
                    <a:pt x="32868" y="244352"/>
                  </a:lnTo>
                  <a:lnTo>
                    <a:pt x="38395" y="222075"/>
                  </a:lnTo>
                  <a:lnTo>
                    <a:pt x="54660" y="192922"/>
                  </a:lnTo>
                  <a:lnTo>
                    <a:pt x="61006" y="184767"/>
                  </a:lnTo>
                  <a:lnTo>
                    <a:pt x="80537" y="175706"/>
                  </a:lnTo>
                  <a:lnTo>
                    <a:pt x="92296" y="173289"/>
                  </a:lnTo>
                  <a:lnTo>
                    <a:pt x="102475" y="175188"/>
                  </a:lnTo>
                  <a:lnTo>
                    <a:pt x="120024" y="186656"/>
                  </a:lnTo>
                  <a:lnTo>
                    <a:pt x="143057" y="212844"/>
                  </a:lnTo>
                  <a:lnTo>
                    <a:pt x="148200" y="235757"/>
                  </a:lnTo>
                  <a:lnTo>
                    <a:pt x="147933" y="248419"/>
                  </a:lnTo>
                  <a:lnTo>
                    <a:pt x="144246" y="258029"/>
                  </a:lnTo>
                  <a:lnTo>
                    <a:pt x="130790" y="271828"/>
                  </a:lnTo>
                  <a:lnTo>
                    <a:pt x="109992" y="278740"/>
                  </a:lnTo>
                  <a:lnTo>
                    <a:pt x="86320" y="280642"/>
                  </a:lnTo>
                  <a:lnTo>
                    <a:pt x="55602" y="275136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54158" y="522957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9066" y="205166"/>
                  </a:lnTo>
                  <a:lnTo>
                    <a:pt x="10240" y="267301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80459" y="5355912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16704" y="16788"/>
                  </a:lnTo>
                  <a:lnTo>
                    <a:pt x="6265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59443" y="5376969"/>
              <a:ext cx="94758" cy="171356"/>
            </a:xfrm>
            <a:custGeom>
              <a:avLst/>
              <a:gdLst/>
              <a:ahLst/>
              <a:cxnLst/>
              <a:rect l="0" t="0" r="0" b="0"/>
              <a:pathLst>
                <a:path w="94758" h="171356">
                  <a:moveTo>
                    <a:pt x="0" y="84228"/>
                  </a:moveTo>
                  <a:lnTo>
                    <a:pt x="8334" y="121706"/>
                  </a:lnTo>
                  <a:lnTo>
                    <a:pt x="16305" y="171355"/>
                  </a:lnTo>
                  <a:lnTo>
                    <a:pt x="15550" y="170389"/>
                  </a:lnTo>
                  <a:lnTo>
                    <a:pt x="13876" y="166235"/>
                  </a:lnTo>
                  <a:lnTo>
                    <a:pt x="5234" y="105629"/>
                  </a:lnTo>
                  <a:lnTo>
                    <a:pt x="1551" y="68212"/>
                  </a:lnTo>
                  <a:lnTo>
                    <a:pt x="6929" y="44355"/>
                  </a:lnTo>
                  <a:lnTo>
                    <a:pt x="11638" y="33079"/>
                  </a:lnTo>
                  <a:lnTo>
                    <a:pt x="26230" y="17431"/>
                  </a:lnTo>
                  <a:lnTo>
                    <a:pt x="35034" y="1162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98801" y="5416310"/>
              <a:ext cx="155442" cy="118588"/>
            </a:xfrm>
            <a:custGeom>
              <a:avLst/>
              <a:gdLst/>
              <a:ahLst/>
              <a:cxnLst/>
              <a:rect l="0" t="0" r="0" b="0"/>
              <a:pathLst>
                <a:path w="155442" h="118588">
                  <a:moveTo>
                    <a:pt x="81741" y="13301"/>
                  </a:moveTo>
                  <a:lnTo>
                    <a:pt x="70563" y="2123"/>
                  </a:lnTo>
                  <a:lnTo>
                    <a:pt x="62590" y="0"/>
                  </a:lnTo>
                  <a:lnTo>
                    <a:pt x="41254" y="760"/>
                  </a:lnTo>
                  <a:lnTo>
                    <a:pt x="32522" y="4941"/>
                  </a:lnTo>
                  <a:lnTo>
                    <a:pt x="19702" y="18944"/>
                  </a:lnTo>
                  <a:lnTo>
                    <a:pt x="5907" y="46559"/>
                  </a:lnTo>
                  <a:lnTo>
                    <a:pt x="0" y="82557"/>
                  </a:lnTo>
                  <a:lnTo>
                    <a:pt x="4857" y="102963"/>
                  </a:lnTo>
                  <a:lnTo>
                    <a:pt x="9429" y="111680"/>
                  </a:lnTo>
                  <a:lnTo>
                    <a:pt x="15985" y="116322"/>
                  </a:lnTo>
                  <a:lnTo>
                    <a:pt x="23866" y="118247"/>
                  </a:lnTo>
                  <a:lnTo>
                    <a:pt x="32629" y="118360"/>
                  </a:lnTo>
                  <a:lnTo>
                    <a:pt x="40810" y="114926"/>
                  </a:lnTo>
                  <a:lnTo>
                    <a:pt x="56140" y="101752"/>
                  </a:lnTo>
                  <a:lnTo>
                    <a:pt x="64514" y="81079"/>
                  </a:lnTo>
                  <a:lnTo>
                    <a:pt x="66747" y="69014"/>
                  </a:lnTo>
                  <a:lnTo>
                    <a:pt x="69405" y="64481"/>
                  </a:lnTo>
                  <a:lnTo>
                    <a:pt x="72347" y="64969"/>
                  </a:lnTo>
                  <a:lnTo>
                    <a:pt x="98484" y="97834"/>
                  </a:lnTo>
                  <a:lnTo>
                    <a:pt x="124526" y="111918"/>
                  </a:lnTo>
                  <a:lnTo>
                    <a:pt x="155441" y="11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51729" y="5381908"/>
              <a:ext cx="128855" cy="148625"/>
            </a:xfrm>
            <a:custGeom>
              <a:avLst/>
              <a:gdLst/>
              <a:ahLst/>
              <a:cxnLst/>
              <a:rect l="0" t="0" r="0" b="0"/>
              <a:pathLst>
                <a:path w="128855" h="148625">
                  <a:moveTo>
                    <a:pt x="97269" y="5589"/>
                  </a:moveTo>
                  <a:lnTo>
                    <a:pt x="80501" y="0"/>
                  </a:lnTo>
                  <a:lnTo>
                    <a:pt x="62910" y="376"/>
                  </a:lnTo>
                  <a:lnTo>
                    <a:pt x="43394" y="5612"/>
                  </a:lnTo>
                  <a:lnTo>
                    <a:pt x="23021" y="15738"/>
                  </a:lnTo>
                  <a:lnTo>
                    <a:pt x="8508" y="34276"/>
                  </a:lnTo>
                  <a:lnTo>
                    <a:pt x="3000" y="45771"/>
                  </a:lnTo>
                  <a:lnTo>
                    <a:pt x="0" y="67901"/>
                  </a:lnTo>
                  <a:lnTo>
                    <a:pt x="3735" y="89436"/>
                  </a:lnTo>
                  <a:lnTo>
                    <a:pt x="18992" y="120120"/>
                  </a:lnTo>
                  <a:lnTo>
                    <a:pt x="31674" y="136821"/>
                  </a:lnTo>
                  <a:lnTo>
                    <a:pt x="51348" y="145803"/>
                  </a:lnTo>
                  <a:lnTo>
                    <a:pt x="74520" y="148624"/>
                  </a:lnTo>
                  <a:lnTo>
                    <a:pt x="128854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24289" y="5187456"/>
              <a:ext cx="19466" cy="326385"/>
            </a:xfrm>
            <a:custGeom>
              <a:avLst/>
              <a:gdLst/>
              <a:ahLst/>
              <a:cxnLst/>
              <a:rect l="0" t="0" r="0" b="0"/>
              <a:pathLst>
                <a:path w="19466" h="326385">
                  <a:moveTo>
                    <a:pt x="19465" y="0"/>
                  </a:moveTo>
                  <a:lnTo>
                    <a:pt x="12230" y="27556"/>
                  </a:lnTo>
                  <a:lnTo>
                    <a:pt x="6467" y="80659"/>
                  </a:lnTo>
                  <a:lnTo>
                    <a:pt x="0" y="142405"/>
                  </a:lnTo>
                  <a:lnTo>
                    <a:pt x="4470" y="201681"/>
                  </a:lnTo>
                  <a:lnTo>
                    <a:pt x="7613" y="258109"/>
                  </a:lnTo>
                  <a:lnTo>
                    <a:pt x="8349" y="287850"/>
                  </a:lnTo>
                  <a:lnTo>
                    <a:pt x="893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27941" y="5315993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210570" y="8333"/>
                  </a:moveTo>
                  <a:lnTo>
                    <a:pt x="173092" y="0"/>
                  </a:lnTo>
                  <a:lnTo>
                    <a:pt x="116079" y="3828"/>
                  </a:lnTo>
                  <a:lnTo>
                    <a:pt x="56898" y="861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49039" y="5408554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31586" y="0"/>
                  </a:moveTo>
                  <a:lnTo>
                    <a:pt x="15945" y="27556"/>
                  </a:lnTo>
                  <a:lnTo>
                    <a:pt x="3496" y="8689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359568" y="530327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37318" y="5408554"/>
              <a:ext cx="116436" cy="168500"/>
            </a:xfrm>
            <a:custGeom>
              <a:avLst/>
              <a:gdLst/>
              <a:ahLst/>
              <a:cxnLst/>
              <a:rect l="0" t="0" r="0" b="0"/>
              <a:pathLst>
                <a:path w="116436" h="168500">
                  <a:moveTo>
                    <a:pt x="59120" y="0"/>
                  </a:moveTo>
                  <a:lnTo>
                    <a:pt x="16458" y="54115"/>
                  </a:lnTo>
                  <a:lnTo>
                    <a:pt x="5064" y="75524"/>
                  </a:lnTo>
                  <a:lnTo>
                    <a:pt x="0" y="100637"/>
                  </a:lnTo>
                  <a:lnTo>
                    <a:pt x="2739" y="135493"/>
                  </a:lnTo>
                  <a:lnTo>
                    <a:pt x="11055" y="154196"/>
                  </a:lnTo>
                  <a:lnTo>
                    <a:pt x="16548" y="162459"/>
                  </a:lnTo>
                  <a:lnTo>
                    <a:pt x="24890" y="166798"/>
                  </a:lnTo>
                  <a:lnTo>
                    <a:pt x="46636" y="168499"/>
                  </a:lnTo>
                  <a:lnTo>
                    <a:pt x="65660" y="162236"/>
                  </a:lnTo>
                  <a:lnTo>
                    <a:pt x="83083" y="149314"/>
                  </a:lnTo>
                  <a:lnTo>
                    <a:pt x="102526" y="127973"/>
                  </a:lnTo>
                  <a:lnTo>
                    <a:pt x="113506" y="102890"/>
                  </a:lnTo>
                  <a:lnTo>
                    <a:pt x="116435" y="89651"/>
                  </a:lnTo>
                  <a:lnTo>
                    <a:pt x="113450" y="65582"/>
                  </a:lnTo>
                  <a:lnTo>
                    <a:pt x="103154" y="44355"/>
                  </a:lnTo>
                  <a:lnTo>
                    <a:pt x="6964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22780" y="5404001"/>
              <a:ext cx="200043" cy="225653"/>
            </a:xfrm>
            <a:custGeom>
              <a:avLst/>
              <a:gdLst/>
              <a:ahLst/>
              <a:cxnLst/>
              <a:rect l="0" t="0" r="0" b="0"/>
              <a:pathLst>
                <a:path w="200043" h="225653">
                  <a:moveTo>
                    <a:pt x="0" y="46667"/>
                  </a:moveTo>
                  <a:lnTo>
                    <a:pt x="16789" y="102882"/>
                  </a:lnTo>
                  <a:lnTo>
                    <a:pt x="17095" y="158334"/>
                  </a:lnTo>
                  <a:lnTo>
                    <a:pt x="14906" y="170245"/>
                  </a:lnTo>
                  <a:lnTo>
                    <a:pt x="12277" y="173506"/>
                  </a:lnTo>
                  <a:lnTo>
                    <a:pt x="9354" y="171001"/>
                  </a:lnTo>
                  <a:lnTo>
                    <a:pt x="6237" y="164652"/>
                  </a:lnTo>
                  <a:lnTo>
                    <a:pt x="1232" y="113604"/>
                  </a:lnTo>
                  <a:lnTo>
                    <a:pt x="3363" y="60366"/>
                  </a:lnTo>
                  <a:lnTo>
                    <a:pt x="14703" y="15708"/>
                  </a:lnTo>
                  <a:lnTo>
                    <a:pt x="21500" y="8481"/>
                  </a:lnTo>
                  <a:lnTo>
                    <a:pt x="41531" y="450"/>
                  </a:lnTo>
                  <a:lnTo>
                    <a:pt x="62912" y="0"/>
                  </a:lnTo>
                  <a:lnTo>
                    <a:pt x="82943" y="4870"/>
                  </a:lnTo>
                  <a:lnTo>
                    <a:pt x="114866" y="27059"/>
                  </a:lnTo>
                  <a:lnTo>
                    <a:pt x="164891" y="80418"/>
                  </a:lnTo>
                  <a:lnTo>
                    <a:pt x="172721" y="103392"/>
                  </a:lnTo>
                  <a:lnTo>
                    <a:pt x="186565" y="161632"/>
                  </a:lnTo>
                  <a:lnTo>
                    <a:pt x="197033" y="201308"/>
                  </a:lnTo>
                  <a:lnTo>
                    <a:pt x="200042" y="22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3105084" y="4213752"/>
            <a:ext cx="268378" cy="1445710"/>
          </a:xfrm>
          <a:custGeom>
            <a:avLst/>
            <a:gdLst/>
            <a:ahLst/>
            <a:cxnLst/>
            <a:rect l="0" t="0" r="0" b="0"/>
            <a:pathLst>
              <a:path w="268378" h="1445710">
                <a:moveTo>
                  <a:pt x="62277" y="30343"/>
                </a:moveTo>
                <a:lnTo>
                  <a:pt x="120065" y="19364"/>
                </a:lnTo>
                <a:lnTo>
                  <a:pt x="178937" y="3955"/>
                </a:lnTo>
                <a:lnTo>
                  <a:pt x="191948" y="0"/>
                </a:lnTo>
                <a:lnTo>
                  <a:pt x="201776" y="1613"/>
                </a:lnTo>
                <a:lnTo>
                  <a:pt x="209481" y="6939"/>
                </a:lnTo>
                <a:lnTo>
                  <a:pt x="215771" y="14740"/>
                </a:lnTo>
                <a:lnTo>
                  <a:pt x="218811" y="25609"/>
                </a:lnTo>
                <a:lnTo>
                  <a:pt x="218479" y="87548"/>
                </a:lnTo>
                <a:lnTo>
                  <a:pt x="221197" y="146939"/>
                </a:lnTo>
                <a:lnTo>
                  <a:pt x="226938" y="223703"/>
                </a:lnTo>
                <a:lnTo>
                  <a:pt x="227932" y="282994"/>
                </a:lnTo>
                <a:lnTo>
                  <a:pt x="228226" y="345426"/>
                </a:lnTo>
                <a:lnTo>
                  <a:pt x="228314" y="408789"/>
                </a:lnTo>
                <a:lnTo>
                  <a:pt x="233850" y="472428"/>
                </a:lnTo>
                <a:lnTo>
                  <a:pt x="237284" y="542918"/>
                </a:lnTo>
                <a:lnTo>
                  <a:pt x="238302" y="610872"/>
                </a:lnTo>
                <a:lnTo>
                  <a:pt x="244113" y="669103"/>
                </a:lnTo>
                <a:lnTo>
                  <a:pt x="247629" y="729018"/>
                </a:lnTo>
                <a:lnTo>
                  <a:pt x="247664" y="802547"/>
                </a:lnTo>
                <a:lnTo>
                  <a:pt x="240837" y="871644"/>
                </a:lnTo>
                <a:lnTo>
                  <a:pt x="239146" y="939865"/>
                </a:lnTo>
                <a:lnTo>
                  <a:pt x="239966" y="1007913"/>
                </a:lnTo>
                <a:lnTo>
                  <a:pt x="250037" y="1075927"/>
                </a:lnTo>
                <a:lnTo>
                  <a:pt x="257622" y="1143934"/>
                </a:lnTo>
                <a:lnTo>
                  <a:pt x="260274" y="1210524"/>
                </a:lnTo>
                <a:lnTo>
                  <a:pt x="268377" y="1285968"/>
                </a:lnTo>
                <a:lnTo>
                  <a:pt x="263055" y="1311431"/>
                </a:lnTo>
                <a:lnTo>
                  <a:pt x="240844" y="1350864"/>
                </a:lnTo>
                <a:lnTo>
                  <a:pt x="221602" y="1364831"/>
                </a:lnTo>
                <a:lnTo>
                  <a:pt x="159418" y="1389879"/>
                </a:lnTo>
                <a:lnTo>
                  <a:pt x="98776" y="1411631"/>
                </a:lnTo>
                <a:lnTo>
                  <a:pt x="39843" y="1428693"/>
                </a:lnTo>
                <a:lnTo>
                  <a:pt x="0" y="1445709"/>
                </a:lnTo>
              </a:path>
            </a:pathLst>
          </a:custGeom>
          <a:ln w="37561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3368296" y="4681003"/>
            <a:ext cx="200043" cy="126343"/>
          </a:xfrm>
          <a:custGeom>
            <a:avLst/>
            <a:gdLst/>
            <a:ahLst/>
            <a:cxnLst/>
            <a:rect l="0" t="0" r="0" b="0"/>
            <a:pathLst>
              <a:path w="200043" h="126343">
                <a:moveTo>
                  <a:pt x="0" y="126342"/>
                </a:moveTo>
                <a:lnTo>
                  <a:pt x="34898" y="97034"/>
                </a:lnTo>
                <a:lnTo>
                  <a:pt x="95048" y="65108"/>
                </a:lnTo>
                <a:lnTo>
                  <a:pt x="148888" y="24428"/>
                </a:lnTo>
                <a:lnTo>
                  <a:pt x="20004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3642038" y="4459904"/>
            <a:ext cx="227312" cy="166695"/>
          </a:xfrm>
          <a:custGeom>
            <a:avLst/>
            <a:gdLst/>
            <a:ahLst/>
            <a:cxnLst/>
            <a:rect l="0" t="0" r="0" b="0"/>
            <a:pathLst>
              <a:path w="227312" h="166695">
                <a:moveTo>
                  <a:pt x="0" y="21057"/>
                </a:moveTo>
                <a:lnTo>
                  <a:pt x="5589" y="83150"/>
                </a:lnTo>
                <a:lnTo>
                  <a:pt x="24450" y="145062"/>
                </a:lnTo>
                <a:lnTo>
                  <a:pt x="30338" y="156369"/>
                </a:lnTo>
                <a:lnTo>
                  <a:pt x="38943" y="162738"/>
                </a:lnTo>
                <a:lnTo>
                  <a:pt x="60981" y="166694"/>
                </a:lnTo>
                <a:lnTo>
                  <a:pt x="69900" y="163772"/>
                </a:lnTo>
                <a:lnTo>
                  <a:pt x="77016" y="158314"/>
                </a:lnTo>
                <a:lnTo>
                  <a:pt x="88041" y="141722"/>
                </a:lnTo>
                <a:lnTo>
                  <a:pt x="96841" y="118749"/>
                </a:lnTo>
                <a:lnTo>
                  <a:pt x="101995" y="113092"/>
                </a:lnTo>
                <a:lnTo>
                  <a:pt x="107771" y="111659"/>
                </a:lnTo>
                <a:lnTo>
                  <a:pt x="113961" y="113044"/>
                </a:lnTo>
                <a:lnTo>
                  <a:pt x="127078" y="123941"/>
                </a:lnTo>
                <a:lnTo>
                  <a:pt x="141876" y="138143"/>
                </a:lnTo>
                <a:lnTo>
                  <a:pt x="160152" y="148355"/>
                </a:lnTo>
                <a:lnTo>
                  <a:pt x="169939" y="149206"/>
                </a:lnTo>
                <a:lnTo>
                  <a:pt x="190172" y="143913"/>
                </a:lnTo>
                <a:lnTo>
                  <a:pt x="207743" y="130642"/>
                </a:lnTo>
                <a:lnTo>
                  <a:pt x="215704" y="122189"/>
                </a:lnTo>
                <a:lnTo>
                  <a:pt x="224550" y="100320"/>
                </a:lnTo>
                <a:lnTo>
                  <a:pt x="227311" y="76172"/>
                </a:lnTo>
                <a:lnTo>
                  <a:pt x="214562" y="14255"/>
                </a:lnTo>
                <a:lnTo>
                  <a:pt x="210569" y="0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3873664" y="4375676"/>
            <a:ext cx="178985" cy="178985"/>
          </a:xfrm>
          <a:custGeom>
            <a:avLst/>
            <a:gdLst/>
            <a:ahLst/>
            <a:cxnLst/>
            <a:rect l="0" t="0" r="0" b="0"/>
            <a:pathLst>
              <a:path w="178985" h="178985">
                <a:moveTo>
                  <a:pt x="0" y="0"/>
                </a:moveTo>
                <a:lnTo>
                  <a:pt x="14654" y="53028"/>
                </a:lnTo>
                <a:lnTo>
                  <a:pt x="31667" y="113669"/>
                </a:lnTo>
                <a:lnTo>
                  <a:pt x="46804" y="161154"/>
                </a:lnTo>
                <a:lnTo>
                  <a:pt x="44024" y="148355"/>
                </a:lnTo>
                <a:lnTo>
                  <a:pt x="42963" y="127547"/>
                </a:lnTo>
                <a:lnTo>
                  <a:pt x="48730" y="105820"/>
                </a:lnTo>
                <a:lnTo>
                  <a:pt x="53544" y="95113"/>
                </a:lnTo>
                <a:lnTo>
                  <a:pt x="61432" y="89145"/>
                </a:lnTo>
                <a:lnTo>
                  <a:pt x="82675" y="85633"/>
                </a:lnTo>
                <a:lnTo>
                  <a:pt x="104595" y="91092"/>
                </a:lnTo>
                <a:lnTo>
                  <a:pt x="124865" y="102486"/>
                </a:lnTo>
                <a:lnTo>
                  <a:pt x="148261" y="128632"/>
                </a:lnTo>
                <a:lnTo>
                  <a:pt x="178984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4073706" y="4407261"/>
            <a:ext cx="21059" cy="115815"/>
          </a:xfrm>
          <a:custGeom>
            <a:avLst/>
            <a:gdLst/>
            <a:ahLst/>
            <a:cxnLst/>
            <a:rect l="0" t="0" r="0" b="0"/>
            <a:pathLst>
              <a:path w="21059" h="115815">
                <a:moveTo>
                  <a:pt x="0" y="0"/>
                </a:moveTo>
                <a:lnTo>
                  <a:pt x="5589" y="62093"/>
                </a:lnTo>
                <a:lnTo>
                  <a:pt x="21058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4031592" y="4323033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4160764" y="4317444"/>
            <a:ext cx="102455" cy="144123"/>
          </a:xfrm>
          <a:custGeom>
            <a:avLst/>
            <a:gdLst/>
            <a:ahLst/>
            <a:cxnLst/>
            <a:rect l="0" t="0" r="0" b="0"/>
            <a:pathLst>
              <a:path w="102455" h="144123">
                <a:moveTo>
                  <a:pt x="91926" y="5590"/>
                </a:moveTo>
                <a:lnTo>
                  <a:pt x="75158" y="0"/>
                </a:lnTo>
                <a:lnTo>
                  <a:pt x="57567" y="3496"/>
                </a:lnTo>
                <a:lnTo>
                  <a:pt x="31053" y="18617"/>
                </a:lnTo>
                <a:lnTo>
                  <a:pt x="16908" y="32436"/>
                </a:lnTo>
                <a:lnTo>
                  <a:pt x="6722" y="50277"/>
                </a:lnTo>
                <a:lnTo>
                  <a:pt x="0" y="85641"/>
                </a:lnTo>
                <a:lnTo>
                  <a:pt x="3598" y="120166"/>
                </a:lnTo>
                <a:lnTo>
                  <a:pt x="8474" y="128767"/>
                </a:lnTo>
                <a:lnTo>
                  <a:pt x="23251" y="141443"/>
                </a:lnTo>
                <a:lnTo>
                  <a:pt x="32104" y="144122"/>
                </a:lnTo>
                <a:lnTo>
                  <a:pt x="51300" y="143979"/>
                </a:lnTo>
                <a:lnTo>
                  <a:pt x="102454" y="131932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4263218" y="4175635"/>
            <a:ext cx="178986" cy="231627"/>
          </a:xfrm>
          <a:custGeom>
            <a:avLst/>
            <a:gdLst/>
            <a:ahLst/>
            <a:cxnLst/>
            <a:rect l="0" t="0" r="0" b="0"/>
            <a:pathLst>
              <a:path w="178986" h="231627">
                <a:moveTo>
                  <a:pt x="0" y="0"/>
                </a:moveTo>
                <a:lnTo>
                  <a:pt x="2340" y="40857"/>
                </a:lnTo>
                <a:lnTo>
                  <a:pt x="22906" y="95201"/>
                </a:lnTo>
                <a:lnTo>
                  <a:pt x="43909" y="150996"/>
                </a:lnTo>
                <a:lnTo>
                  <a:pt x="60493" y="204737"/>
                </a:lnTo>
                <a:lnTo>
                  <a:pt x="73816" y="226519"/>
                </a:lnTo>
                <a:lnTo>
                  <a:pt x="69462" y="219998"/>
                </a:lnTo>
                <a:lnTo>
                  <a:pt x="65035" y="191006"/>
                </a:lnTo>
                <a:lnTo>
                  <a:pt x="69313" y="158370"/>
                </a:lnTo>
                <a:lnTo>
                  <a:pt x="75455" y="152373"/>
                </a:lnTo>
                <a:lnTo>
                  <a:pt x="84229" y="149545"/>
                </a:lnTo>
                <a:lnTo>
                  <a:pt x="94757" y="148829"/>
                </a:lnTo>
                <a:lnTo>
                  <a:pt x="112694" y="154274"/>
                </a:lnTo>
                <a:lnTo>
                  <a:pt x="128465" y="165662"/>
                </a:lnTo>
                <a:lnTo>
                  <a:pt x="172664" y="222721"/>
                </a:lnTo>
                <a:lnTo>
                  <a:pt x="178985" y="2316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4476100" y="4213267"/>
            <a:ext cx="85273" cy="162410"/>
          </a:xfrm>
          <a:custGeom>
            <a:avLst/>
            <a:gdLst/>
            <a:ahLst/>
            <a:cxnLst/>
            <a:rect l="0" t="0" r="0" b="0"/>
            <a:pathLst>
              <a:path w="85273" h="162410">
                <a:moveTo>
                  <a:pt x="8217" y="120295"/>
                </a:moveTo>
                <a:lnTo>
                  <a:pt x="67810" y="70797"/>
                </a:lnTo>
                <a:lnTo>
                  <a:pt x="83326" y="44408"/>
                </a:lnTo>
                <a:lnTo>
                  <a:pt x="85272" y="24566"/>
                </a:lnTo>
                <a:lnTo>
                  <a:pt x="84154" y="14362"/>
                </a:lnTo>
                <a:lnTo>
                  <a:pt x="78728" y="7559"/>
                </a:lnTo>
                <a:lnTo>
                  <a:pt x="60222" y="0"/>
                </a:lnTo>
                <a:lnTo>
                  <a:pt x="51076" y="1494"/>
                </a:lnTo>
                <a:lnTo>
                  <a:pt x="34675" y="12513"/>
                </a:lnTo>
                <a:lnTo>
                  <a:pt x="17876" y="38447"/>
                </a:lnTo>
                <a:lnTo>
                  <a:pt x="2889" y="79821"/>
                </a:lnTo>
                <a:lnTo>
                  <a:pt x="0" y="105036"/>
                </a:lnTo>
                <a:lnTo>
                  <a:pt x="4955" y="125602"/>
                </a:lnTo>
                <a:lnTo>
                  <a:pt x="16126" y="142541"/>
                </a:lnTo>
                <a:lnTo>
                  <a:pt x="32789" y="157868"/>
                </a:lnTo>
                <a:lnTo>
                  <a:pt x="42146" y="161721"/>
                </a:lnTo>
                <a:lnTo>
                  <a:pt x="81916" y="162409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4600130" y="4175635"/>
            <a:ext cx="90620" cy="164654"/>
          </a:xfrm>
          <a:custGeom>
            <a:avLst/>
            <a:gdLst/>
            <a:ahLst/>
            <a:cxnLst/>
            <a:rect l="0" t="0" r="0" b="0"/>
            <a:pathLst>
              <a:path w="90620" h="164654">
                <a:moveTo>
                  <a:pt x="0" y="52642"/>
                </a:moveTo>
                <a:lnTo>
                  <a:pt x="9576" y="76689"/>
                </a:lnTo>
                <a:lnTo>
                  <a:pt x="52998" y="134644"/>
                </a:lnTo>
                <a:lnTo>
                  <a:pt x="80790" y="164507"/>
                </a:lnTo>
                <a:lnTo>
                  <a:pt x="85446" y="164653"/>
                </a:lnTo>
                <a:lnTo>
                  <a:pt x="88550" y="160071"/>
                </a:lnTo>
                <a:lnTo>
                  <a:pt x="90619" y="152338"/>
                </a:lnTo>
                <a:lnTo>
                  <a:pt x="85879" y="93095"/>
                </a:lnTo>
                <a:lnTo>
                  <a:pt x="84555" y="38276"/>
                </a:lnTo>
                <a:lnTo>
                  <a:pt x="8422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4746460" y="4133165"/>
            <a:ext cx="117620" cy="168812"/>
          </a:xfrm>
          <a:custGeom>
            <a:avLst/>
            <a:gdLst/>
            <a:ahLst/>
            <a:cxnLst/>
            <a:rect l="0" t="0" r="0" b="0"/>
            <a:pathLst>
              <a:path w="117620" h="168812">
                <a:moveTo>
                  <a:pt x="22126" y="105641"/>
                </a:moveTo>
                <a:lnTo>
                  <a:pt x="44483" y="105641"/>
                </a:lnTo>
                <a:lnTo>
                  <a:pt x="61699" y="99402"/>
                </a:lnTo>
                <a:lnTo>
                  <a:pt x="113225" y="56142"/>
                </a:lnTo>
                <a:lnTo>
                  <a:pt x="116784" y="48075"/>
                </a:lnTo>
                <a:lnTo>
                  <a:pt x="117619" y="29753"/>
                </a:lnTo>
                <a:lnTo>
                  <a:pt x="110971" y="13031"/>
                </a:lnTo>
                <a:lnTo>
                  <a:pt x="105923" y="5297"/>
                </a:lnTo>
                <a:lnTo>
                  <a:pt x="97878" y="1310"/>
                </a:lnTo>
                <a:lnTo>
                  <a:pt x="76461" y="0"/>
                </a:lnTo>
                <a:lnTo>
                  <a:pt x="57583" y="6437"/>
                </a:lnTo>
                <a:lnTo>
                  <a:pt x="26401" y="29633"/>
                </a:lnTo>
                <a:lnTo>
                  <a:pt x="4806" y="61023"/>
                </a:lnTo>
                <a:lnTo>
                  <a:pt x="0" y="86590"/>
                </a:lnTo>
                <a:lnTo>
                  <a:pt x="6447" y="135543"/>
                </a:lnTo>
                <a:lnTo>
                  <a:pt x="11674" y="144293"/>
                </a:lnTo>
                <a:lnTo>
                  <a:pt x="26839" y="157135"/>
                </a:lnTo>
                <a:lnTo>
                  <a:pt x="48398" y="163622"/>
                </a:lnTo>
                <a:lnTo>
                  <a:pt x="85298" y="1688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4947570" y="4080878"/>
            <a:ext cx="94758" cy="196339"/>
          </a:xfrm>
          <a:custGeom>
            <a:avLst/>
            <a:gdLst/>
            <a:ahLst/>
            <a:cxnLst/>
            <a:rect l="0" t="0" r="0" b="0"/>
            <a:pathLst>
              <a:path w="94758" h="196339">
                <a:moveTo>
                  <a:pt x="0" y="84229"/>
                </a:moveTo>
                <a:lnTo>
                  <a:pt x="0" y="106585"/>
                </a:lnTo>
                <a:lnTo>
                  <a:pt x="23720" y="168571"/>
                </a:lnTo>
                <a:lnTo>
                  <a:pt x="40434" y="194486"/>
                </a:lnTo>
                <a:lnTo>
                  <a:pt x="43333" y="196338"/>
                </a:lnTo>
                <a:lnTo>
                  <a:pt x="44097" y="194063"/>
                </a:lnTo>
                <a:lnTo>
                  <a:pt x="36917" y="165196"/>
                </a:lnTo>
                <a:lnTo>
                  <a:pt x="12502" y="107051"/>
                </a:lnTo>
                <a:lnTo>
                  <a:pt x="6726" y="85013"/>
                </a:lnTo>
                <a:lnTo>
                  <a:pt x="8059" y="63520"/>
                </a:lnTo>
                <a:lnTo>
                  <a:pt x="15670" y="45389"/>
                </a:lnTo>
                <a:lnTo>
                  <a:pt x="28022" y="29532"/>
                </a:lnTo>
                <a:lnTo>
                  <a:pt x="45210" y="14685"/>
                </a:lnTo>
                <a:lnTo>
                  <a:pt x="64548" y="6527"/>
                </a:lnTo>
                <a:lnTo>
                  <a:pt x="947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3562191" y="4941442"/>
            <a:ext cx="121961" cy="173567"/>
          </a:xfrm>
          <a:custGeom>
            <a:avLst/>
            <a:gdLst/>
            <a:ahLst/>
            <a:cxnLst/>
            <a:rect l="0" t="0" r="0" b="0"/>
            <a:pathLst>
              <a:path w="121961" h="173567">
                <a:moveTo>
                  <a:pt x="111432" y="13302"/>
                </a:moveTo>
                <a:lnTo>
                  <a:pt x="100253" y="2123"/>
                </a:lnTo>
                <a:lnTo>
                  <a:pt x="92281" y="0"/>
                </a:lnTo>
                <a:lnTo>
                  <a:pt x="70945" y="760"/>
                </a:lnTo>
                <a:lnTo>
                  <a:pt x="38215" y="13355"/>
                </a:lnTo>
                <a:lnTo>
                  <a:pt x="11879" y="37494"/>
                </a:lnTo>
                <a:lnTo>
                  <a:pt x="2846" y="63048"/>
                </a:lnTo>
                <a:lnTo>
                  <a:pt x="0" y="91563"/>
                </a:lnTo>
                <a:lnTo>
                  <a:pt x="2635" y="115935"/>
                </a:lnTo>
                <a:lnTo>
                  <a:pt x="16285" y="149386"/>
                </a:lnTo>
                <a:lnTo>
                  <a:pt x="31710" y="164641"/>
                </a:lnTo>
                <a:lnTo>
                  <a:pt x="40737" y="170346"/>
                </a:lnTo>
                <a:lnTo>
                  <a:pt x="60125" y="173566"/>
                </a:lnTo>
                <a:lnTo>
                  <a:pt x="80440" y="169928"/>
                </a:lnTo>
                <a:lnTo>
                  <a:pt x="121960" y="150172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3728981" y="4912630"/>
            <a:ext cx="92693" cy="117083"/>
          </a:xfrm>
          <a:custGeom>
            <a:avLst/>
            <a:gdLst/>
            <a:ahLst/>
            <a:cxnLst/>
            <a:rect l="0" t="0" r="0" b="0"/>
            <a:pathLst>
              <a:path w="92693" h="117083">
                <a:moveTo>
                  <a:pt x="60455" y="10528"/>
                </a:moveTo>
                <a:lnTo>
                  <a:pt x="36408" y="20103"/>
                </a:lnTo>
                <a:lnTo>
                  <a:pt x="22082" y="30772"/>
                </a:lnTo>
                <a:lnTo>
                  <a:pt x="6451" y="55521"/>
                </a:lnTo>
                <a:lnTo>
                  <a:pt x="0" y="90670"/>
                </a:lnTo>
                <a:lnTo>
                  <a:pt x="2604" y="100221"/>
                </a:lnTo>
                <a:lnTo>
                  <a:pt x="7850" y="107758"/>
                </a:lnTo>
                <a:lnTo>
                  <a:pt x="14857" y="113953"/>
                </a:lnTo>
                <a:lnTo>
                  <a:pt x="23037" y="116913"/>
                </a:lnTo>
                <a:lnTo>
                  <a:pt x="41485" y="117082"/>
                </a:lnTo>
                <a:lnTo>
                  <a:pt x="58263" y="110138"/>
                </a:lnTo>
                <a:lnTo>
                  <a:pt x="88098" y="86616"/>
                </a:lnTo>
                <a:lnTo>
                  <a:pt x="91752" y="77631"/>
                </a:lnTo>
                <a:lnTo>
                  <a:pt x="92692" y="55170"/>
                </a:lnTo>
                <a:lnTo>
                  <a:pt x="88966" y="44968"/>
                </a:lnTo>
                <a:lnTo>
                  <a:pt x="75466" y="27395"/>
                </a:lnTo>
                <a:lnTo>
                  <a:pt x="3939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3842078" y="4823818"/>
            <a:ext cx="221099" cy="161297"/>
          </a:xfrm>
          <a:custGeom>
            <a:avLst/>
            <a:gdLst/>
            <a:ahLst/>
            <a:cxnLst/>
            <a:rect l="0" t="0" r="0" b="0"/>
            <a:pathLst>
              <a:path w="221099" h="161297">
                <a:moveTo>
                  <a:pt x="0" y="99340"/>
                </a:moveTo>
                <a:lnTo>
                  <a:pt x="51716" y="161296"/>
                </a:lnTo>
                <a:lnTo>
                  <a:pt x="47941" y="157681"/>
                </a:lnTo>
                <a:lnTo>
                  <a:pt x="34860" y="126722"/>
                </a:lnTo>
                <a:lnTo>
                  <a:pt x="23106" y="63229"/>
                </a:lnTo>
                <a:lnTo>
                  <a:pt x="28272" y="54209"/>
                </a:lnTo>
                <a:lnTo>
                  <a:pt x="37566" y="48196"/>
                </a:lnTo>
                <a:lnTo>
                  <a:pt x="49611" y="44187"/>
                </a:lnTo>
                <a:lnTo>
                  <a:pt x="72352" y="45972"/>
                </a:lnTo>
                <a:lnTo>
                  <a:pt x="83330" y="49723"/>
                </a:lnTo>
                <a:lnTo>
                  <a:pt x="98647" y="63250"/>
                </a:lnTo>
                <a:lnTo>
                  <a:pt x="105844" y="73941"/>
                </a:lnTo>
                <a:lnTo>
                  <a:pt x="91090" y="43353"/>
                </a:lnTo>
                <a:lnTo>
                  <a:pt x="90397" y="24154"/>
                </a:lnTo>
                <a:lnTo>
                  <a:pt x="91850" y="14121"/>
                </a:lnTo>
                <a:lnTo>
                  <a:pt x="97498" y="7432"/>
                </a:lnTo>
                <a:lnTo>
                  <a:pt x="116252" y="0"/>
                </a:lnTo>
                <a:lnTo>
                  <a:pt x="137065" y="2936"/>
                </a:lnTo>
                <a:lnTo>
                  <a:pt x="165394" y="17744"/>
                </a:lnTo>
                <a:lnTo>
                  <a:pt x="188606" y="40068"/>
                </a:lnTo>
                <a:lnTo>
                  <a:pt x="207182" y="68910"/>
                </a:lnTo>
                <a:lnTo>
                  <a:pt x="221098" y="99340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4087338" y="4717171"/>
            <a:ext cx="83320" cy="156375"/>
          </a:xfrm>
          <a:custGeom>
            <a:avLst/>
            <a:gdLst/>
            <a:ahLst/>
            <a:cxnLst/>
            <a:rect l="0" t="0" r="0" b="0"/>
            <a:pathLst>
              <a:path w="83320" h="156375">
                <a:moveTo>
                  <a:pt x="17953" y="111230"/>
                </a:moveTo>
                <a:lnTo>
                  <a:pt x="73179" y="53665"/>
                </a:lnTo>
                <a:lnTo>
                  <a:pt x="82662" y="35343"/>
                </a:lnTo>
                <a:lnTo>
                  <a:pt x="83319" y="26713"/>
                </a:lnTo>
                <a:lnTo>
                  <a:pt x="77810" y="10886"/>
                </a:lnTo>
                <a:lnTo>
                  <a:pt x="70726" y="5730"/>
                </a:lnTo>
                <a:lnTo>
                  <a:pt x="50376" y="0"/>
                </a:lnTo>
                <a:lnTo>
                  <a:pt x="40739" y="812"/>
                </a:lnTo>
                <a:lnTo>
                  <a:pt x="23791" y="7953"/>
                </a:lnTo>
                <a:lnTo>
                  <a:pt x="11579" y="25165"/>
                </a:lnTo>
                <a:lnTo>
                  <a:pt x="3422" y="48413"/>
                </a:lnTo>
                <a:lnTo>
                  <a:pt x="0" y="86638"/>
                </a:lnTo>
                <a:lnTo>
                  <a:pt x="3345" y="109659"/>
                </a:lnTo>
                <a:lnTo>
                  <a:pt x="11851" y="128469"/>
                </a:lnTo>
                <a:lnTo>
                  <a:pt x="17394" y="136761"/>
                </a:lnTo>
                <a:lnTo>
                  <a:pt x="32913" y="149093"/>
                </a:lnTo>
                <a:lnTo>
                  <a:pt x="41964" y="154020"/>
                </a:lnTo>
                <a:lnTo>
                  <a:pt x="58261" y="156374"/>
                </a:lnTo>
                <a:lnTo>
                  <a:pt x="81124" y="1533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4238634" y="4659945"/>
            <a:ext cx="115905" cy="168458"/>
          </a:xfrm>
          <a:custGeom>
            <a:avLst/>
            <a:gdLst/>
            <a:ahLst/>
            <a:cxnLst/>
            <a:rect l="0" t="0" r="0" b="0"/>
            <a:pathLst>
              <a:path w="115905" h="168458">
                <a:moveTo>
                  <a:pt x="45641" y="0"/>
                </a:moveTo>
                <a:lnTo>
                  <a:pt x="10894" y="37087"/>
                </a:lnTo>
                <a:lnTo>
                  <a:pt x="1732" y="55088"/>
                </a:lnTo>
                <a:lnTo>
                  <a:pt x="0" y="74786"/>
                </a:lnTo>
                <a:lnTo>
                  <a:pt x="1176" y="84953"/>
                </a:lnTo>
                <a:lnTo>
                  <a:pt x="5469" y="90560"/>
                </a:lnTo>
                <a:lnTo>
                  <a:pt x="11841" y="93129"/>
                </a:lnTo>
                <a:lnTo>
                  <a:pt x="28279" y="92864"/>
                </a:lnTo>
                <a:lnTo>
                  <a:pt x="83302" y="85597"/>
                </a:lnTo>
                <a:lnTo>
                  <a:pt x="103713" y="91075"/>
                </a:lnTo>
                <a:lnTo>
                  <a:pt x="112432" y="95812"/>
                </a:lnTo>
                <a:lnTo>
                  <a:pt x="115904" y="102479"/>
                </a:lnTo>
                <a:lnTo>
                  <a:pt x="115880" y="110434"/>
                </a:lnTo>
                <a:lnTo>
                  <a:pt x="113523" y="119246"/>
                </a:lnTo>
                <a:lnTo>
                  <a:pt x="98428" y="135277"/>
                </a:lnTo>
                <a:lnTo>
                  <a:pt x="56198" y="159043"/>
                </a:lnTo>
                <a:lnTo>
                  <a:pt x="24584" y="168457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4480949" y="4512547"/>
            <a:ext cx="98125" cy="231627"/>
          </a:xfrm>
          <a:custGeom>
            <a:avLst/>
            <a:gdLst/>
            <a:ahLst/>
            <a:cxnLst/>
            <a:rect l="0" t="0" r="0" b="0"/>
            <a:pathLst>
              <a:path w="98125" h="231627">
                <a:moveTo>
                  <a:pt x="98124" y="231626"/>
                </a:moveTo>
                <a:lnTo>
                  <a:pt x="63378" y="194540"/>
                </a:lnTo>
                <a:lnTo>
                  <a:pt x="26846" y="134353"/>
                </a:lnTo>
                <a:lnTo>
                  <a:pt x="3581" y="73478"/>
                </a:lnTo>
                <a:lnTo>
                  <a:pt x="0" y="63023"/>
                </a:lnTo>
                <a:lnTo>
                  <a:pt x="2261" y="42048"/>
                </a:lnTo>
                <a:lnTo>
                  <a:pt x="6139" y="31541"/>
                </a:lnTo>
                <a:lnTo>
                  <a:pt x="19808" y="16748"/>
                </a:lnTo>
                <a:lnTo>
                  <a:pt x="40994" y="4962"/>
                </a:lnTo>
                <a:lnTo>
                  <a:pt x="5601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4473788" y="4649417"/>
            <a:ext cx="94758" cy="31587"/>
          </a:xfrm>
          <a:custGeom>
            <a:avLst/>
            <a:gdLst/>
            <a:ahLst/>
            <a:cxnLst/>
            <a:rect l="0" t="0" r="0" b="0"/>
            <a:pathLst>
              <a:path w="94758" h="31587">
                <a:moveTo>
                  <a:pt x="94757" y="0"/>
                </a:moveTo>
                <a:lnTo>
                  <a:pt x="68371" y="15641"/>
                </a:lnTo>
                <a:lnTo>
                  <a:pt x="25551" y="28090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4636655" y="4617832"/>
            <a:ext cx="16119" cy="73700"/>
          </a:xfrm>
          <a:custGeom>
            <a:avLst/>
            <a:gdLst/>
            <a:ahLst/>
            <a:cxnLst/>
            <a:rect l="0" t="0" r="0" b="0"/>
            <a:pathLst>
              <a:path w="16119" h="73700">
                <a:moveTo>
                  <a:pt x="5589" y="0"/>
                </a:moveTo>
                <a:lnTo>
                  <a:pt x="0" y="16767"/>
                </a:lnTo>
                <a:lnTo>
                  <a:pt x="376" y="34358"/>
                </a:lnTo>
                <a:lnTo>
                  <a:pt x="4442" y="51535"/>
                </a:lnTo>
                <a:lnTo>
                  <a:pt x="16118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4600130" y="4544132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4715944" y="4533603"/>
            <a:ext cx="52644" cy="140553"/>
          </a:xfrm>
          <a:custGeom>
            <a:avLst/>
            <a:gdLst/>
            <a:ahLst/>
            <a:cxnLst/>
            <a:rect l="0" t="0" r="0" b="0"/>
            <a:pathLst>
              <a:path w="52644" h="140553">
                <a:moveTo>
                  <a:pt x="0" y="73700"/>
                </a:moveTo>
                <a:lnTo>
                  <a:pt x="9576" y="97747"/>
                </a:lnTo>
                <a:lnTo>
                  <a:pt x="35411" y="140552"/>
                </a:lnTo>
                <a:lnTo>
                  <a:pt x="32070" y="121714"/>
                </a:lnTo>
                <a:lnTo>
                  <a:pt x="14943" y="61595"/>
                </a:lnTo>
                <a:lnTo>
                  <a:pt x="12491" y="36345"/>
                </a:lnTo>
                <a:lnTo>
                  <a:pt x="15347" y="26570"/>
                </a:lnTo>
                <a:lnTo>
                  <a:pt x="20760" y="18883"/>
                </a:lnTo>
                <a:lnTo>
                  <a:pt x="38907" y="5595"/>
                </a:lnTo>
                <a:lnTo>
                  <a:pt x="5264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4873593" y="4491490"/>
            <a:ext cx="94709" cy="157928"/>
          </a:xfrm>
          <a:custGeom>
            <a:avLst/>
            <a:gdLst/>
            <a:ahLst/>
            <a:cxnLst/>
            <a:rect l="0" t="0" r="0" b="0"/>
            <a:pathLst>
              <a:path w="94709" h="157928">
                <a:moveTo>
                  <a:pt x="52921" y="0"/>
                </a:moveTo>
                <a:lnTo>
                  <a:pt x="21639" y="9575"/>
                </a:lnTo>
                <a:lnTo>
                  <a:pt x="5483" y="20243"/>
                </a:lnTo>
                <a:lnTo>
                  <a:pt x="1408" y="27533"/>
                </a:lnTo>
                <a:lnTo>
                  <a:pt x="0" y="44992"/>
                </a:lnTo>
                <a:lnTo>
                  <a:pt x="3603" y="52221"/>
                </a:lnTo>
                <a:lnTo>
                  <a:pt x="16964" y="63374"/>
                </a:lnTo>
                <a:lnTo>
                  <a:pt x="74518" y="93036"/>
                </a:lnTo>
                <a:lnTo>
                  <a:pt x="89035" y="109200"/>
                </a:lnTo>
                <a:lnTo>
                  <a:pt x="94545" y="118423"/>
                </a:lnTo>
                <a:lnTo>
                  <a:pt x="94708" y="126912"/>
                </a:lnTo>
                <a:lnTo>
                  <a:pt x="91307" y="134910"/>
                </a:lnTo>
                <a:lnTo>
                  <a:pt x="85531" y="142582"/>
                </a:lnTo>
                <a:lnTo>
                  <a:pt x="66634" y="151108"/>
                </a:lnTo>
                <a:lnTo>
                  <a:pt x="21336" y="157927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5010742" y="4375676"/>
            <a:ext cx="52642" cy="221099"/>
          </a:xfrm>
          <a:custGeom>
            <a:avLst/>
            <a:gdLst/>
            <a:ahLst/>
            <a:cxnLst/>
            <a:rect l="0" t="0" r="0" b="0"/>
            <a:pathLst>
              <a:path w="52642" h="221099">
                <a:moveTo>
                  <a:pt x="0" y="0"/>
                </a:moveTo>
                <a:lnTo>
                  <a:pt x="3119" y="54145"/>
                </a:lnTo>
                <a:lnTo>
                  <a:pt x="14654" y="109091"/>
                </a:lnTo>
                <a:lnTo>
                  <a:pt x="29367" y="163835"/>
                </a:lnTo>
                <a:lnTo>
                  <a:pt x="52641" y="221098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4926514" y="4459904"/>
            <a:ext cx="168458" cy="52644"/>
          </a:xfrm>
          <a:custGeom>
            <a:avLst/>
            <a:gdLst/>
            <a:ahLst/>
            <a:cxnLst/>
            <a:rect l="0" t="0" r="0" b="0"/>
            <a:pathLst>
              <a:path w="168458" h="52644">
                <a:moveTo>
                  <a:pt x="168457" y="0"/>
                </a:moveTo>
                <a:lnTo>
                  <a:pt x="109840" y="14654"/>
                </a:lnTo>
                <a:lnTo>
                  <a:pt x="56835" y="28198"/>
                </a:lnTo>
                <a:lnTo>
                  <a:pt x="17596" y="42138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6276054" y="441795"/>
            <a:ext cx="2009874" cy="1300999"/>
            <a:chOff x="6276054" y="441795"/>
            <a:chExt cx="2009874" cy="1300999"/>
          </a:xfrm>
        </p:grpSpPr>
        <p:sp>
          <p:nvSpPr>
            <p:cNvPr id="140" name="Freeform 139"/>
            <p:cNvSpPr/>
            <p:nvPr/>
          </p:nvSpPr>
          <p:spPr>
            <a:xfrm>
              <a:off x="6276054" y="441795"/>
              <a:ext cx="316509" cy="596133"/>
            </a:xfrm>
            <a:custGeom>
              <a:avLst/>
              <a:gdLst/>
              <a:ahLst/>
              <a:cxnLst/>
              <a:rect l="0" t="0" r="0" b="0"/>
              <a:pathLst>
                <a:path w="316509" h="596133">
                  <a:moveTo>
                    <a:pt x="72630" y="95158"/>
                  </a:moveTo>
                  <a:lnTo>
                    <a:pt x="57976" y="144710"/>
                  </a:lnTo>
                  <a:lnTo>
                    <a:pt x="47880" y="195238"/>
                  </a:lnTo>
                  <a:lnTo>
                    <a:pt x="43070" y="243484"/>
                  </a:lnTo>
                  <a:lnTo>
                    <a:pt x="36055" y="298594"/>
                  </a:lnTo>
                  <a:lnTo>
                    <a:pt x="32157" y="348198"/>
                  </a:lnTo>
                  <a:lnTo>
                    <a:pt x="23604" y="399645"/>
                  </a:lnTo>
                  <a:lnTo>
                    <a:pt x="14875" y="461927"/>
                  </a:lnTo>
                  <a:lnTo>
                    <a:pt x="9359" y="515003"/>
                  </a:lnTo>
                  <a:lnTo>
                    <a:pt x="1338" y="577480"/>
                  </a:lnTo>
                  <a:lnTo>
                    <a:pt x="0" y="596132"/>
                  </a:lnTo>
                  <a:lnTo>
                    <a:pt x="195" y="539646"/>
                  </a:lnTo>
                  <a:lnTo>
                    <a:pt x="7282" y="486335"/>
                  </a:lnTo>
                  <a:lnTo>
                    <a:pt x="11933" y="432551"/>
                  </a:lnTo>
                  <a:lnTo>
                    <a:pt x="23985" y="373153"/>
                  </a:lnTo>
                  <a:lnTo>
                    <a:pt x="34170" y="321806"/>
                  </a:lnTo>
                  <a:lnTo>
                    <a:pt x="48092" y="266790"/>
                  </a:lnTo>
                  <a:lnTo>
                    <a:pt x="62107" y="215888"/>
                  </a:lnTo>
                  <a:lnTo>
                    <a:pt x="72632" y="167195"/>
                  </a:lnTo>
                  <a:lnTo>
                    <a:pt x="86668" y="103928"/>
                  </a:lnTo>
                  <a:lnTo>
                    <a:pt x="109111" y="48711"/>
                  </a:lnTo>
                  <a:lnTo>
                    <a:pt x="130363" y="20824"/>
                  </a:lnTo>
                  <a:lnTo>
                    <a:pt x="148592" y="5189"/>
                  </a:lnTo>
                  <a:lnTo>
                    <a:pt x="158366" y="1253"/>
                  </a:lnTo>
                  <a:lnTo>
                    <a:pt x="178585" y="0"/>
                  </a:lnTo>
                  <a:lnTo>
                    <a:pt x="215288" y="11461"/>
                  </a:lnTo>
                  <a:lnTo>
                    <a:pt x="268927" y="51381"/>
                  </a:lnTo>
                  <a:lnTo>
                    <a:pt x="283875" y="67513"/>
                  </a:lnTo>
                  <a:lnTo>
                    <a:pt x="312520" y="122323"/>
                  </a:lnTo>
                  <a:lnTo>
                    <a:pt x="316508" y="148955"/>
                  </a:lnTo>
                  <a:lnTo>
                    <a:pt x="313212" y="175220"/>
                  </a:lnTo>
                  <a:lnTo>
                    <a:pt x="303947" y="198591"/>
                  </a:lnTo>
                  <a:lnTo>
                    <a:pt x="285792" y="217557"/>
                  </a:lnTo>
                  <a:lnTo>
                    <a:pt x="236008" y="248797"/>
                  </a:lnTo>
                  <a:lnTo>
                    <a:pt x="189408" y="259224"/>
                  </a:lnTo>
                  <a:lnTo>
                    <a:pt x="132967" y="256724"/>
                  </a:lnTo>
                  <a:lnTo>
                    <a:pt x="73859" y="245231"/>
                  </a:lnTo>
                  <a:lnTo>
                    <a:pt x="62101" y="242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92923" y="568538"/>
              <a:ext cx="197958" cy="568540"/>
            </a:xfrm>
            <a:custGeom>
              <a:avLst/>
              <a:gdLst/>
              <a:ahLst/>
              <a:cxnLst/>
              <a:rect l="0" t="0" r="0" b="0"/>
              <a:pathLst>
                <a:path w="197958" h="568540">
                  <a:moveTo>
                    <a:pt x="134787" y="0"/>
                  </a:moveTo>
                  <a:lnTo>
                    <a:pt x="129197" y="58617"/>
                  </a:lnTo>
                  <a:lnTo>
                    <a:pt x="102357" y="118857"/>
                  </a:lnTo>
                  <a:lnTo>
                    <a:pt x="79448" y="177999"/>
                  </a:lnTo>
                  <a:lnTo>
                    <a:pt x="52861" y="234617"/>
                  </a:lnTo>
                  <a:lnTo>
                    <a:pt x="33314" y="293806"/>
                  </a:lnTo>
                  <a:lnTo>
                    <a:pt x="19033" y="346075"/>
                  </a:lnTo>
                  <a:lnTo>
                    <a:pt x="4947" y="406183"/>
                  </a:lnTo>
                  <a:lnTo>
                    <a:pt x="0" y="452063"/>
                  </a:lnTo>
                  <a:lnTo>
                    <a:pt x="5082" y="476218"/>
                  </a:lnTo>
                  <a:lnTo>
                    <a:pt x="16308" y="494752"/>
                  </a:lnTo>
                  <a:lnTo>
                    <a:pt x="42360" y="517171"/>
                  </a:lnTo>
                  <a:lnTo>
                    <a:pt x="104575" y="543468"/>
                  </a:lnTo>
                  <a:lnTo>
                    <a:pt x="164936" y="561454"/>
                  </a:lnTo>
                  <a:lnTo>
                    <a:pt x="19795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43482" y="810694"/>
              <a:ext cx="168457" cy="73700"/>
            </a:xfrm>
            <a:custGeom>
              <a:avLst/>
              <a:gdLst/>
              <a:ahLst/>
              <a:cxnLst/>
              <a:rect l="0" t="0" r="0" b="0"/>
              <a:pathLst>
                <a:path w="168457" h="73700">
                  <a:moveTo>
                    <a:pt x="168456" y="73699"/>
                  </a:moveTo>
                  <a:lnTo>
                    <a:pt x="106175" y="47336"/>
                  </a:lnTo>
                  <a:lnTo>
                    <a:pt x="52124" y="238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69823" y="558010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231627" y="94756"/>
                  </a:moveTo>
                  <a:lnTo>
                    <a:pt x="220449" y="83578"/>
                  </a:lnTo>
                  <a:lnTo>
                    <a:pt x="163999" y="54323"/>
                  </a:lnTo>
                  <a:lnTo>
                    <a:pt x="106894" y="32269"/>
                  </a:lnTo>
                  <a:lnTo>
                    <a:pt x="45619" y="14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96165" y="878791"/>
              <a:ext cx="427317" cy="447800"/>
            </a:xfrm>
            <a:custGeom>
              <a:avLst/>
              <a:gdLst/>
              <a:ahLst/>
              <a:cxnLst/>
              <a:rect l="0" t="0" r="0" b="0"/>
              <a:pathLst>
                <a:path w="427317" h="447800">
                  <a:moveTo>
                    <a:pt x="0" y="321457"/>
                  </a:moveTo>
                  <a:lnTo>
                    <a:pt x="14655" y="268430"/>
                  </a:lnTo>
                  <a:lnTo>
                    <a:pt x="48334" y="207788"/>
                  </a:lnTo>
                  <a:lnTo>
                    <a:pt x="65014" y="177813"/>
                  </a:lnTo>
                  <a:lnTo>
                    <a:pt x="108567" y="114582"/>
                  </a:lnTo>
                  <a:lnTo>
                    <a:pt x="142458" y="55465"/>
                  </a:lnTo>
                  <a:lnTo>
                    <a:pt x="164523" y="12838"/>
                  </a:lnTo>
                  <a:lnTo>
                    <a:pt x="171683" y="5746"/>
                  </a:lnTo>
                  <a:lnTo>
                    <a:pt x="178796" y="3359"/>
                  </a:lnTo>
                  <a:lnTo>
                    <a:pt x="185878" y="4107"/>
                  </a:lnTo>
                  <a:lnTo>
                    <a:pt x="190599" y="9285"/>
                  </a:lnTo>
                  <a:lnTo>
                    <a:pt x="204388" y="64088"/>
                  </a:lnTo>
                  <a:lnTo>
                    <a:pt x="214328" y="104560"/>
                  </a:lnTo>
                  <a:lnTo>
                    <a:pt x="220095" y="114858"/>
                  </a:lnTo>
                  <a:lnTo>
                    <a:pt x="235860" y="129420"/>
                  </a:lnTo>
                  <a:lnTo>
                    <a:pt x="244978" y="132601"/>
                  </a:lnTo>
                  <a:lnTo>
                    <a:pt x="264467" y="133016"/>
                  </a:lnTo>
                  <a:lnTo>
                    <a:pt x="300760" y="121084"/>
                  </a:lnTo>
                  <a:lnTo>
                    <a:pt x="357368" y="69538"/>
                  </a:lnTo>
                  <a:lnTo>
                    <a:pt x="409635" y="8789"/>
                  </a:lnTo>
                  <a:lnTo>
                    <a:pt x="416980" y="708"/>
                  </a:lnTo>
                  <a:lnTo>
                    <a:pt x="421875" y="0"/>
                  </a:lnTo>
                  <a:lnTo>
                    <a:pt x="425140" y="4207"/>
                  </a:lnTo>
                  <a:lnTo>
                    <a:pt x="427316" y="11691"/>
                  </a:lnTo>
                  <a:lnTo>
                    <a:pt x="419643" y="68405"/>
                  </a:lnTo>
                  <a:lnTo>
                    <a:pt x="406807" y="127712"/>
                  </a:lnTo>
                  <a:lnTo>
                    <a:pt x="393006" y="185137"/>
                  </a:lnTo>
                  <a:lnTo>
                    <a:pt x="382519" y="243891"/>
                  </a:lnTo>
                  <a:lnTo>
                    <a:pt x="368494" y="297557"/>
                  </a:lnTo>
                  <a:lnTo>
                    <a:pt x="354459" y="358720"/>
                  </a:lnTo>
                  <a:lnTo>
                    <a:pt x="340032" y="421597"/>
                  </a:lnTo>
                  <a:lnTo>
                    <a:pt x="336912" y="447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59419" y="1013538"/>
              <a:ext cx="339143" cy="368347"/>
            </a:xfrm>
            <a:custGeom>
              <a:avLst/>
              <a:gdLst/>
              <a:ahLst/>
              <a:cxnLst/>
              <a:rect l="0" t="0" r="0" b="0"/>
              <a:pathLst>
                <a:path w="339143" h="368347">
                  <a:moveTo>
                    <a:pt x="0" y="344638"/>
                  </a:moveTo>
                  <a:lnTo>
                    <a:pt x="25194" y="282357"/>
                  </a:lnTo>
                  <a:lnTo>
                    <a:pt x="44665" y="225187"/>
                  </a:lnTo>
                  <a:lnTo>
                    <a:pt x="65105" y="163505"/>
                  </a:lnTo>
                  <a:lnTo>
                    <a:pt x="87643" y="106261"/>
                  </a:lnTo>
                  <a:lnTo>
                    <a:pt x="101454" y="46773"/>
                  </a:lnTo>
                  <a:lnTo>
                    <a:pt x="102730" y="30248"/>
                  </a:lnTo>
                  <a:lnTo>
                    <a:pt x="107092" y="18061"/>
                  </a:lnTo>
                  <a:lnTo>
                    <a:pt x="121296" y="1401"/>
                  </a:lnTo>
                  <a:lnTo>
                    <a:pt x="131167" y="0"/>
                  </a:lnTo>
                  <a:lnTo>
                    <a:pt x="154613" y="7801"/>
                  </a:lnTo>
                  <a:lnTo>
                    <a:pt x="215348" y="48117"/>
                  </a:lnTo>
                  <a:lnTo>
                    <a:pt x="271041" y="108469"/>
                  </a:lnTo>
                  <a:lnTo>
                    <a:pt x="286580" y="128540"/>
                  </a:lnTo>
                  <a:lnTo>
                    <a:pt x="322716" y="189073"/>
                  </a:lnTo>
                  <a:lnTo>
                    <a:pt x="338295" y="230174"/>
                  </a:lnTo>
                  <a:lnTo>
                    <a:pt x="339142" y="273808"/>
                  </a:lnTo>
                  <a:lnTo>
                    <a:pt x="326394" y="310783"/>
                  </a:lnTo>
                  <a:lnTo>
                    <a:pt x="302211" y="338376"/>
                  </a:lnTo>
                  <a:lnTo>
                    <a:pt x="267229" y="355781"/>
                  </a:lnTo>
                  <a:lnTo>
                    <a:pt x="227228" y="368346"/>
                  </a:lnTo>
                  <a:lnTo>
                    <a:pt x="174562" y="368300"/>
                  </a:lnTo>
                  <a:lnTo>
                    <a:pt x="120093" y="360878"/>
                  </a:lnTo>
                  <a:lnTo>
                    <a:pt x="66096" y="347889"/>
                  </a:lnTo>
                  <a:lnTo>
                    <a:pt x="21057" y="334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54218" y="1180351"/>
              <a:ext cx="234165" cy="388396"/>
            </a:xfrm>
            <a:custGeom>
              <a:avLst/>
              <a:gdLst/>
              <a:ahLst/>
              <a:cxnLst/>
              <a:rect l="0" t="0" r="0" b="0"/>
              <a:pathLst>
                <a:path w="234165" h="388396">
                  <a:moveTo>
                    <a:pt x="0" y="272581"/>
                  </a:moveTo>
                  <a:lnTo>
                    <a:pt x="9575" y="248535"/>
                  </a:lnTo>
                  <a:lnTo>
                    <a:pt x="44664" y="187459"/>
                  </a:lnTo>
                  <a:lnTo>
                    <a:pt x="76118" y="128223"/>
                  </a:lnTo>
                  <a:lnTo>
                    <a:pt x="122973" y="67162"/>
                  </a:lnTo>
                  <a:lnTo>
                    <a:pt x="174023" y="8897"/>
                  </a:lnTo>
                  <a:lnTo>
                    <a:pt x="182695" y="3205"/>
                  </a:lnTo>
                  <a:lnTo>
                    <a:pt x="201690" y="0"/>
                  </a:lnTo>
                  <a:lnTo>
                    <a:pt x="209329" y="5463"/>
                  </a:lnTo>
                  <a:lnTo>
                    <a:pt x="229995" y="50018"/>
                  </a:lnTo>
                  <a:lnTo>
                    <a:pt x="234048" y="61035"/>
                  </a:lnTo>
                  <a:lnTo>
                    <a:pt x="234164" y="115664"/>
                  </a:lnTo>
                  <a:lnTo>
                    <a:pt x="232378" y="166946"/>
                  </a:lnTo>
                  <a:lnTo>
                    <a:pt x="231849" y="228544"/>
                  </a:lnTo>
                  <a:lnTo>
                    <a:pt x="231692" y="287479"/>
                  </a:lnTo>
                  <a:lnTo>
                    <a:pt x="231640" y="349050"/>
                  </a:lnTo>
                  <a:lnTo>
                    <a:pt x="231627" y="38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706860" y="1347647"/>
              <a:ext cx="157929" cy="94758"/>
            </a:xfrm>
            <a:custGeom>
              <a:avLst/>
              <a:gdLst/>
              <a:ahLst/>
              <a:cxnLst/>
              <a:rect l="0" t="0" r="0" b="0"/>
              <a:pathLst>
                <a:path w="157929" h="94758">
                  <a:moveTo>
                    <a:pt x="157928" y="94757"/>
                  </a:moveTo>
                  <a:lnTo>
                    <a:pt x="102268" y="42217"/>
                  </a:lnTo>
                  <a:lnTo>
                    <a:pt x="62575" y="14059"/>
                  </a:lnTo>
                  <a:lnTo>
                    <a:pt x="38730" y="62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970073" y="1301107"/>
              <a:ext cx="315855" cy="441687"/>
            </a:xfrm>
            <a:custGeom>
              <a:avLst/>
              <a:gdLst/>
              <a:ahLst/>
              <a:cxnLst/>
              <a:rect l="0" t="0" r="0" b="0"/>
              <a:pathLst>
                <a:path w="315855" h="441687">
                  <a:moveTo>
                    <a:pt x="315854" y="46540"/>
                  </a:moveTo>
                  <a:lnTo>
                    <a:pt x="259640" y="21346"/>
                  </a:lnTo>
                  <a:lnTo>
                    <a:pt x="197949" y="4995"/>
                  </a:lnTo>
                  <a:lnTo>
                    <a:pt x="165186" y="0"/>
                  </a:lnTo>
                  <a:lnTo>
                    <a:pt x="109145" y="6325"/>
                  </a:lnTo>
                  <a:lnTo>
                    <a:pt x="97329" y="9201"/>
                  </a:lnTo>
                  <a:lnTo>
                    <a:pt x="77962" y="24876"/>
                  </a:lnTo>
                  <a:lnTo>
                    <a:pt x="69523" y="35607"/>
                  </a:lnTo>
                  <a:lnTo>
                    <a:pt x="66235" y="46270"/>
                  </a:lnTo>
                  <a:lnTo>
                    <a:pt x="68822" y="67477"/>
                  </a:lnTo>
                  <a:lnTo>
                    <a:pt x="90717" y="110857"/>
                  </a:lnTo>
                  <a:lnTo>
                    <a:pt x="130744" y="160154"/>
                  </a:lnTo>
                  <a:lnTo>
                    <a:pt x="182640" y="207471"/>
                  </a:lnTo>
                  <a:lnTo>
                    <a:pt x="241018" y="251917"/>
                  </a:lnTo>
                  <a:lnTo>
                    <a:pt x="283195" y="308260"/>
                  </a:lnTo>
                  <a:lnTo>
                    <a:pt x="306543" y="351572"/>
                  </a:lnTo>
                  <a:lnTo>
                    <a:pt x="307507" y="394543"/>
                  </a:lnTo>
                  <a:lnTo>
                    <a:pt x="302100" y="407224"/>
                  </a:lnTo>
                  <a:lnTo>
                    <a:pt x="283615" y="427552"/>
                  </a:lnTo>
                  <a:lnTo>
                    <a:pt x="259802" y="438147"/>
                  </a:lnTo>
                  <a:lnTo>
                    <a:pt x="234790" y="441686"/>
                  </a:lnTo>
                  <a:lnTo>
                    <a:pt x="183899" y="434426"/>
                  </a:lnTo>
                  <a:lnTo>
                    <a:pt x="155431" y="427164"/>
                  </a:lnTo>
                  <a:lnTo>
                    <a:pt x="93547" y="391187"/>
                  </a:lnTo>
                  <a:lnTo>
                    <a:pt x="36529" y="345219"/>
                  </a:lnTo>
                  <a:lnTo>
                    <a:pt x="0" y="320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432082" y="1333820"/>
            <a:ext cx="4289035" cy="506400"/>
            <a:chOff x="2432082" y="1333820"/>
            <a:chExt cx="4289035" cy="506400"/>
          </a:xfrm>
        </p:grpSpPr>
        <p:sp>
          <p:nvSpPr>
            <p:cNvPr id="2" name="Freeform 1"/>
            <p:cNvSpPr/>
            <p:nvPr/>
          </p:nvSpPr>
          <p:spPr>
            <a:xfrm>
              <a:off x="2432082" y="1333820"/>
              <a:ext cx="320081" cy="484858"/>
            </a:xfrm>
            <a:custGeom>
              <a:avLst/>
              <a:gdLst/>
              <a:ahLst/>
              <a:cxnLst/>
              <a:rect l="0" t="0" r="0" b="0"/>
              <a:pathLst>
                <a:path w="320081" h="484858">
                  <a:moveTo>
                    <a:pt x="0" y="87527"/>
                  </a:moveTo>
                  <a:lnTo>
                    <a:pt x="9576" y="56245"/>
                  </a:lnTo>
                  <a:lnTo>
                    <a:pt x="27534" y="32504"/>
                  </a:lnTo>
                  <a:lnTo>
                    <a:pt x="54562" y="11822"/>
                  </a:lnTo>
                  <a:lnTo>
                    <a:pt x="74553" y="2018"/>
                  </a:lnTo>
                  <a:lnTo>
                    <a:pt x="98255" y="0"/>
                  </a:lnTo>
                  <a:lnTo>
                    <a:pt x="123218" y="4172"/>
                  </a:lnTo>
                  <a:lnTo>
                    <a:pt x="146011" y="13825"/>
                  </a:lnTo>
                  <a:lnTo>
                    <a:pt x="164720" y="32154"/>
                  </a:lnTo>
                  <a:lnTo>
                    <a:pt x="178494" y="55898"/>
                  </a:lnTo>
                  <a:lnTo>
                    <a:pt x="184616" y="82048"/>
                  </a:lnTo>
                  <a:lnTo>
                    <a:pt x="182473" y="117489"/>
                  </a:lnTo>
                  <a:lnTo>
                    <a:pt x="170099" y="168141"/>
                  </a:lnTo>
                  <a:lnTo>
                    <a:pt x="151655" y="201100"/>
                  </a:lnTo>
                  <a:lnTo>
                    <a:pt x="131503" y="222694"/>
                  </a:lnTo>
                  <a:lnTo>
                    <a:pt x="133292" y="224431"/>
                  </a:lnTo>
                  <a:lnTo>
                    <a:pt x="191972" y="227520"/>
                  </a:lnTo>
                  <a:lnTo>
                    <a:pt x="229236" y="238971"/>
                  </a:lnTo>
                  <a:lnTo>
                    <a:pt x="267680" y="263801"/>
                  </a:lnTo>
                  <a:lnTo>
                    <a:pt x="296634" y="292405"/>
                  </a:lnTo>
                  <a:lnTo>
                    <a:pt x="314832" y="333757"/>
                  </a:lnTo>
                  <a:lnTo>
                    <a:pt x="320080" y="358399"/>
                  </a:lnTo>
                  <a:lnTo>
                    <a:pt x="313917" y="402815"/>
                  </a:lnTo>
                  <a:lnTo>
                    <a:pt x="306805" y="423017"/>
                  </a:lnTo>
                  <a:lnTo>
                    <a:pt x="276521" y="462394"/>
                  </a:lnTo>
                  <a:lnTo>
                    <a:pt x="244799" y="478319"/>
                  </a:lnTo>
                  <a:lnTo>
                    <a:pt x="205764" y="484857"/>
                  </a:lnTo>
                  <a:lnTo>
                    <a:pt x="170152" y="481205"/>
                  </a:lnTo>
                  <a:lnTo>
                    <a:pt x="107704" y="454719"/>
                  </a:lnTo>
                  <a:lnTo>
                    <a:pt x="63171" y="434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67590" y="1400290"/>
              <a:ext cx="299652" cy="396756"/>
            </a:xfrm>
            <a:custGeom>
              <a:avLst/>
              <a:gdLst/>
              <a:ahLst/>
              <a:cxnLst/>
              <a:rect l="0" t="0" r="0" b="0"/>
              <a:pathLst>
                <a:path w="299652" h="396756">
                  <a:moveTo>
                    <a:pt x="133031" y="0"/>
                  </a:moveTo>
                  <a:lnTo>
                    <a:pt x="89069" y="20243"/>
                  </a:lnTo>
                  <a:lnTo>
                    <a:pt x="75278" y="35903"/>
                  </a:lnTo>
                  <a:lnTo>
                    <a:pt x="40946" y="95135"/>
                  </a:lnTo>
                  <a:lnTo>
                    <a:pt x="13844" y="155854"/>
                  </a:lnTo>
                  <a:lnTo>
                    <a:pt x="0" y="210853"/>
                  </a:lnTo>
                  <a:lnTo>
                    <a:pt x="418" y="252768"/>
                  </a:lnTo>
                  <a:lnTo>
                    <a:pt x="11040" y="303263"/>
                  </a:lnTo>
                  <a:lnTo>
                    <a:pt x="26566" y="336300"/>
                  </a:lnTo>
                  <a:lnTo>
                    <a:pt x="51573" y="368316"/>
                  </a:lnTo>
                  <a:lnTo>
                    <a:pt x="81210" y="388851"/>
                  </a:lnTo>
                  <a:lnTo>
                    <a:pt x="117807" y="396755"/>
                  </a:lnTo>
                  <a:lnTo>
                    <a:pt x="170925" y="391020"/>
                  </a:lnTo>
                  <a:lnTo>
                    <a:pt x="216426" y="375502"/>
                  </a:lnTo>
                  <a:lnTo>
                    <a:pt x="236776" y="362252"/>
                  </a:lnTo>
                  <a:lnTo>
                    <a:pt x="261387" y="333891"/>
                  </a:lnTo>
                  <a:lnTo>
                    <a:pt x="292192" y="274960"/>
                  </a:lnTo>
                  <a:lnTo>
                    <a:pt x="299651" y="223462"/>
                  </a:lnTo>
                  <a:lnTo>
                    <a:pt x="298604" y="183324"/>
                  </a:lnTo>
                  <a:lnTo>
                    <a:pt x="272107" y="121324"/>
                  </a:lnTo>
                  <a:lnTo>
                    <a:pt x="251968" y="91450"/>
                  </a:lnTo>
                  <a:lnTo>
                    <a:pt x="225594" y="67780"/>
                  </a:lnTo>
                  <a:lnTo>
                    <a:pt x="189963" y="51538"/>
                  </a:lnTo>
                  <a:lnTo>
                    <a:pt x="134622" y="43355"/>
                  </a:lnTo>
                  <a:lnTo>
                    <a:pt x="122503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00746" y="156874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72167" y="8333"/>
                  </a:lnTo>
                  <a:lnTo>
                    <a:pt x="113037" y="10095"/>
                  </a:lnTo>
                  <a:lnTo>
                    <a:pt x="56297" y="1044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74445" y="1463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16559" y="173720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1357" y="1371072"/>
              <a:ext cx="448624" cy="469148"/>
            </a:xfrm>
            <a:custGeom>
              <a:avLst/>
              <a:gdLst/>
              <a:ahLst/>
              <a:cxnLst/>
              <a:rect l="0" t="0" r="0" b="0"/>
              <a:pathLst>
                <a:path w="448624" h="469148">
                  <a:moveTo>
                    <a:pt x="0" y="50275"/>
                  </a:moveTo>
                  <a:lnTo>
                    <a:pt x="34898" y="20966"/>
                  </a:lnTo>
                  <a:lnTo>
                    <a:pt x="57234" y="13852"/>
                  </a:lnTo>
                  <a:lnTo>
                    <a:pt x="109702" y="3696"/>
                  </a:lnTo>
                  <a:lnTo>
                    <a:pt x="163956" y="0"/>
                  </a:lnTo>
                  <a:lnTo>
                    <a:pt x="220506" y="12444"/>
                  </a:lnTo>
                  <a:lnTo>
                    <a:pt x="238773" y="25272"/>
                  </a:lnTo>
                  <a:lnTo>
                    <a:pt x="246919" y="33606"/>
                  </a:lnTo>
                  <a:lnTo>
                    <a:pt x="255971" y="58464"/>
                  </a:lnTo>
                  <a:lnTo>
                    <a:pt x="258824" y="86670"/>
                  </a:lnTo>
                  <a:lnTo>
                    <a:pt x="256193" y="110904"/>
                  </a:lnTo>
                  <a:lnTo>
                    <a:pt x="244885" y="130253"/>
                  </a:lnTo>
                  <a:lnTo>
                    <a:pt x="193182" y="183387"/>
                  </a:lnTo>
                  <a:lnTo>
                    <a:pt x="172817" y="191324"/>
                  </a:lnTo>
                  <a:lnTo>
                    <a:pt x="160835" y="193441"/>
                  </a:lnTo>
                  <a:lnTo>
                    <a:pt x="155186" y="192512"/>
                  </a:lnTo>
                  <a:lnTo>
                    <a:pt x="153760" y="189553"/>
                  </a:lnTo>
                  <a:lnTo>
                    <a:pt x="155149" y="185241"/>
                  </a:lnTo>
                  <a:lnTo>
                    <a:pt x="166051" y="177330"/>
                  </a:lnTo>
                  <a:lnTo>
                    <a:pt x="173872" y="173583"/>
                  </a:lnTo>
                  <a:lnTo>
                    <a:pt x="212825" y="173898"/>
                  </a:lnTo>
                  <a:lnTo>
                    <a:pt x="261411" y="181400"/>
                  </a:lnTo>
                  <a:lnTo>
                    <a:pt x="321825" y="195586"/>
                  </a:lnTo>
                  <a:lnTo>
                    <a:pt x="363507" y="214343"/>
                  </a:lnTo>
                  <a:lnTo>
                    <a:pt x="406506" y="251529"/>
                  </a:lnTo>
                  <a:lnTo>
                    <a:pt x="437876" y="292670"/>
                  </a:lnTo>
                  <a:lnTo>
                    <a:pt x="446126" y="316713"/>
                  </a:lnTo>
                  <a:lnTo>
                    <a:pt x="448623" y="341827"/>
                  </a:lnTo>
                  <a:lnTo>
                    <a:pt x="445833" y="364687"/>
                  </a:lnTo>
                  <a:lnTo>
                    <a:pt x="437574" y="383426"/>
                  </a:lnTo>
                  <a:lnTo>
                    <a:pt x="413208" y="414520"/>
                  </a:lnTo>
                  <a:lnTo>
                    <a:pt x="377459" y="442022"/>
                  </a:lnTo>
                  <a:lnTo>
                    <a:pt x="326177" y="463760"/>
                  </a:lnTo>
                  <a:lnTo>
                    <a:pt x="283559" y="469147"/>
                  </a:lnTo>
                  <a:lnTo>
                    <a:pt x="225161" y="462561"/>
                  </a:lnTo>
                  <a:lnTo>
                    <a:pt x="171685" y="446876"/>
                  </a:lnTo>
                  <a:lnTo>
                    <a:pt x="126342" y="429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79979" y="150557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48930"/>
                  </a:lnTo>
                  <a:lnTo>
                    <a:pt x="10528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95751" y="158980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6722" y="11409"/>
                  </a:lnTo>
                  <a:lnTo>
                    <a:pt x="27200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16757" y="1339883"/>
              <a:ext cx="342373" cy="499667"/>
            </a:xfrm>
            <a:custGeom>
              <a:avLst/>
              <a:gdLst/>
              <a:ahLst/>
              <a:cxnLst/>
              <a:rect l="0" t="0" r="0" b="0"/>
              <a:pathLst>
                <a:path w="342373" h="499667">
                  <a:moveTo>
                    <a:pt x="26517" y="39350"/>
                  </a:moveTo>
                  <a:lnTo>
                    <a:pt x="32106" y="22582"/>
                  </a:lnTo>
                  <a:lnTo>
                    <a:pt x="44209" y="11230"/>
                  </a:lnTo>
                  <a:lnTo>
                    <a:pt x="52350" y="6566"/>
                  </a:lnTo>
                  <a:lnTo>
                    <a:pt x="91753" y="0"/>
                  </a:lnTo>
                  <a:lnTo>
                    <a:pt x="140659" y="6187"/>
                  </a:lnTo>
                  <a:lnTo>
                    <a:pt x="172251" y="16526"/>
                  </a:lnTo>
                  <a:lnTo>
                    <a:pt x="196949" y="35057"/>
                  </a:lnTo>
                  <a:lnTo>
                    <a:pt x="233375" y="82285"/>
                  </a:lnTo>
                  <a:lnTo>
                    <a:pt x="253208" y="133315"/>
                  </a:lnTo>
                  <a:lnTo>
                    <a:pt x="263570" y="181575"/>
                  </a:lnTo>
                  <a:lnTo>
                    <a:pt x="267161" y="232919"/>
                  </a:lnTo>
                  <a:lnTo>
                    <a:pt x="265885" y="285177"/>
                  </a:lnTo>
                  <a:lnTo>
                    <a:pt x="251728" y="336535"/>
                  </a:lnTo>
                  <a:lnTo>
                    <a:pt x="225984" y="396404"/>
                  </a:lnTo>
                  <a:lnTo>
                    <a:pt x="202212" y="436042"/>
                  </a:lnTo>
                  <a:lnTo>
                    <a:pt x="162737" y="475288"/>
                  </a:lnTo>
                  <a:lnTo>
                    <a:pt x="126020" y="492690"/>
                  </a:lnTo>
                  <a:lnTo>
                    <a:pt x="79916" y="499666"/>
                  </a:lnTo>
                  <a:lnTo>
                    <a:pt x="52589" y="495059"/>
                  </a:lnTo>
                  <a:lnTo>
                    <a:pt x="20594" y="479311"/>
                  </a:lnTo>
                  <a:lnTo>
                    <a:pt x="12040" y="473037"/>
                  </a:lnTo>
                  <a:lnTo>
                    <a:pt x="6337" y="464175"/>
                  </a:lnTo>
                  <a:lnTo>
                    <a:pt x="0" y="441851"/>
                  </a:lnTo>
                  <a:lnTo>
                    <a:pt x="2022" y="408563"/>
                  </a:lnTo>
                  <a:lnTo>
                    <a:pt x="10172" y="390228"/>
                  </a:lnTo>
                  <a:lnTo>
                    <a:pt x="15620" y="382063"/>
                  </a:lnTo>
                  <a:lnTo>
                    <a:pt x="45645" y="359393"/>
                  </a:lnTo>
                  <a:lnTo>
                    <a:pt x="78588" y="343448"/>
                  </a:lnTo>
                  <a:lnTo>
                    <a:pt x="99963" y="341401"/>
                  </a:lnTo>
                  <a:lnTo>
                    <a:pt x="153459" y="349618"/>
                  </a:lnTo>
                  <a:lnTo>
                    <a:pt x="204710" y="362507"/>
                  </a:lnTo>
                  <a:lnTo>
                    <a:pt x="258681" y="379437"/>
                  </a:lnTo>
                  <a:lnTo>
                    <a:pt x="317659" y="409435"/>
                  </a:lnTo>
                  <a:lnTo>
                    <a:pt x="342372" y="418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48291" y="1546298"/>
              <a:ext cx="70658" cy="70606"/>
            </a:xfrm>
            <a:custGeom>
              <a:avLst/>
              <a:gdLst/>
              <a:ahLst/>
              <a:cxnLst/>
              <a:rect l="0" t="0" r="0" b="0"/>
              <a:pathLst>
                <a:path w="70658" h="70606">
                  <a:moveTo>
                    <a:pt x="31937" y="1391"/>
                  </a:moveTo>
                  <a:lnTo>
                    <a:pt x="16296" y="19371"/>
                  </a:lnTo>
                  <a:lnTo>
                    <a:pt x="8218" y="36288"/>
                  </a:lnTo>
                  <a:lnTo>
                    <a:pt x="7936" y="44543"/>
                  </a:lnTo>
                  <a:lnTo>
                    <a:pt x="13861" y="59954"/>
                  </a:lnTo>
                  <a:lnTo>
                    <a:pt x="21056" y="64999"/>
                  </a:lnTo>
                  <a:lnTo>
                    <a:pt x="41529" y="70605"/>
                  </a:lnTo>
                  <a:lnTo>
                    <a:pt x="50030" y="68591"/>
                  </a:lnTo>
                  <a:lnTo>
                    <a:pt x="56867" y="63738"/>
                  </a:lnTo>
                  <a:lnTo>
                    <a:pt x="62595" y="56994"/>
                  </a:lnTo>
                  <a:lnTo>
                    <a:pt x="68960" y="37022"/>
                  </a:lnTo>
                  <a:lnTo>
                    <a:pt x="70657" y="25145"/>
                  </a:lnTo>
                  <a:lnTo>
                    <a:pt x="68279" y="16057"/>
                  </a:lnTo>
                  <a:lnTo>
                    <a:pt x="63184" y="8828"/>
                  </a:lnTo>
                  <a:lnTo>
                    <a:pt x="56277" y="2840"/>
                  </a:lnTo>
                  <a:lnTo>
                    <a:pt x="48164" y="17"/>
                  </a:lnTo>
                  <a:lnTo>
                    <a:pt x="29791" y="0"/>
                  </a:lnTo>
                  <a:lnTo>
                    <a:pt x="13046" y="7012"/>
                  </a:lnTo>
                  <a:lnTo>
                    <a:pt x="5305" y="12157"/>
                  </a:lnTo>
                  <a:lnTo>
                    <a:pt x="1314" y="20267"/>
                  </a:lnTo>
                  <a:lnTo>
                    <a:pt x="0" y="41755"/>
                  </a:lnTo>
                  <a:lnTo>
                    <a:pt x="3627" y="50527"/>
                  </a:lnTo>
                  <a:lnTo>
                    <a:pt x="17015" y="63394"/>
                  </a:lnTo>
                  <a:lnTo>
                    <a:pt x="25499" y="66123"/>
                  </a:lnTo>
                  <a:lnTo>
                    <a:pt x="44283" y="66035"/>
                  </a:lnTo>
                  <a:lnTo>
                    <a:pt x="50696" y="60865"/>
                  </a:lnTo>
                  <a:lnTo>
                    <a:pt x="57822" y="42642"/>
                  </a:lnTo>
                  <a:lnTo>
                    <a:pt x="57383" y="33571"/>
                  </a:lnTo>
                  <a:lnTo>
                    <a:pt x="50655" y="17253"/>
                  </a:lnTo>
                  <a:lnTo>
                    <a:pt x="44416" y="13135"/>
                  </a:lnTo>
                  <a:lnTo>
                    <a:pt x="28125" y="11680"/>
                  </a:lnTo>
                  <a:lnTo>
                    <a:pt x="21207" y="15269"/>
                  </a:lnTo>
                  <a:lnTo>
                    <a:pt x="10401" y="28616"/>
                  </a:lnTo>
                  <a:lnTo>
                    <a:pt x="9391" y="31239"/>
                  </a:lnTo>
                  <a:lnTo>
                    <a:pt x="11057" y="30648"/>
                  </a:lnTo>
                  <a:lnTo>
                    <a:pt x="14508" y="27915"/>
                  </a:lnTo>
                  <a:lnTo>
                    <a:pt x="14468" y="28432"/>
                  </a:lnTo>
                  <a:lnTo>
                    <a:pt x="352" y="43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60135" y="1358176"/>
              <a:ext cx="260982" cy="445453"/>
            </a:xfrm>
            <a:custGeom>
              <a:avLst/>
              <a:gdLst/>
              <a:ahLst/>
              <a:cxnLst/>
              <a:rect l="0" t="0" r="0" b="0"/>
              <a:pathLst>
                <a:path w="260982" h="445453">
                  <a:moveTo>
                    <a:pt x="162290" y="0"/>
                  </a:moveTo>
                  <a:lnTo>
                    <a:pt x="105894" y="57565"/>
                  </a:lnTo>
                  <a:lnTo>
                    <a:pt x="81133" y="95729"/>
                  </a:lnTo>
                  <a:lnTo>
                    <a:pt x="53683" y="148697"/>
                  </a:lnTo>
                  <a:lnTo>
                    <a:pt x="27336" y="209123"/>
                  </a:lnTo>
                  <a:lnTo>
                    <a:pt x="8943" y="261973"/>
                  </a:lnTo>
                  <a:lnTo>
                    <a:pt x="0" y="309378"/>
                  </a:lnTo>
                  <a:lnTo>
                    <a:pt x="6274" y="364792"/>
                  </a:lnTo>
                  <a:lnTo>
                    <a:pt x="13400" y="386737"/>
                  </a:lnTo>
                  <a:lnTo>
                    <a:pt x="43695" y="427326"/>
                  </a:lnTo>
                  <a:lnTo>
                    <a:pt x="75418" y="443380"/>
                  </a:lnTo>
                  <a:lnTo>
                    <a:pt x="97943" y="445452"/>
                  </a:lnTo>
                  <a:lnTo>
                    <a:pt x="141000" y="437250"/>
                  </a:lnTo>
                  <a:lnTo>
                    <a:pt x="204383" y="402850"/>
                  </a:lnTo>
                  <a:lnTo>
                    <a:pt x="230394" y="382315"/>
                  </a:lnTo>
                  <a:lnTo>
                    <a:pt x="247330" y="355824"/>
                  </a:lnTo>
                  <a:lnTo>
                    <a:pt x="259757" y="325748"/>
                  </a:lnTo>
                  <a:lnTo>
                    <a:pt x="260981" y="305044"/>
                  </a:lnTo>
                  <a:lnTo>
                    <a:pt x="256455" y="285313"/>
                  </a:lnTo>
                  <a:lnTo>
                    <a:pt x="234485" y="253583"/>
                  </a:lnTo>
                  <a:lnTo>
                    <a:pt x="227968" y="246264"/>
                  </a:lnTo>
                  <a:lnTo>
                    <a:pt x="205128" y="238132"/>
                  </a:lnTo>
                  <a:lnTo>
                    <a:pt x="162504" y="236674"/>
                  </a:lnTo>
                  <a:lnTo>
                    <a:pt x="135479" y="242059"/>
                  </a:lnTo>
                  <a:lnTo>
                    <a:pt x="78690" y="265554"/>
                  </a:lnTo>
                  <a:lnTo>
                    <a:pt x="52251" y="282493"/>
                  </a:lnTo>
                  <a:lnTo>
                    <a:pt x="436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868690" y="242395"/>
            <a:ext cx="2998903" cy="494600"/>
            <a:chOff x="2868690" y="242395"/>
            <a:chExt cx="2998903" cy="494600"/>
          </a:xfrm>
        </p:grpSpPr>
        <p:sp>
          <p:nvSpPr>
            <p:cNvPr id="14" name="Freeform 13"/>
            <p:cNvSpPr/>
            <p:nvPr/>
          </p:nvSpPr>
          <p:spPr>
            <a:xfrm>
              <a:off x="3105906" y="3053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3822" y="27556"/>
                  </a:lnTo>
                  <a:lnTo>
                    <a:pt x="14299" y="83779"/>
                  </a:lnTo>
                  <a:lnTo>
                    <a:pt x="19055" y="132448"/>
                  </a:lnTo>
                  <a:lnTo>
                    <a:pt x="20464" y="191322"/>
                  </a:lnTo>
                  <a:lnTo>
                    <a:pt x="20882" y="253220"/>
                  </a:lnTo>
                  <a:lnTo>
                    <a:pt x="17886" y="309775"/>
                  </a:lnTo>
                  <a:lnTo>
                    <a:pt x="9589" y="34992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8690" y="242395"/>
              <a:ext cx="437961" cy="241916"/>
            </a:xfrm>
            <a:custGeom>
              <a:avLst/>
              <a:gdLst/>
              <a:ahLst/>
              <a:cxnLst/>
              <a:rect l="0" t="0" r="0" b="0"/>
              <a:pathLst>
                <a:path w="437961" h="241916">
                  <a:moveTo>
                    <a:pt x="5589" y="115573"/>
                  </a:moveTo>
                  <a:lnTo>
                    <a:pt x="0" y="98806"/>
                  </a:lnTo>
                  <a:lnTo>
                    <a:pt x="3495" y="81215"/>
                  </a:lnTo>
                  <a:lnTo>
                    <a:pt x="18617" y="54700"/>
                  </a:lnTo>
                  <a:lnTo>
                    <a:pt x="41035" y="32026"/>
                  </a:lnTo>
                  <a:lnTo>
                    <a:pt x="69904" y="13610"/>
                  </a:lnTo>
                  <a:lnTo>
                    <a:pt x="92665" y="5915"/>
                  </a:lnTo>
                  <a:lnTo>
                    <a:pt x="151818" y="976"/>
                  </a:lnTo>
                  <a:lnTo>
                    <a:pt x="214498" y="0"/>
                  </a:lnTo>
                  <a:lnTo>
                    <a:pt x="271429" y="5420"/>
                  </a:lnTo>
                  <a:lnTo>
                    <a:pt x="321573" y="14435"/>
                  </a:lnTo>
                  <a:lnTo>
                    <a:pt x="360477" y="30104"/>
                  </a:lnTo>
                  <a:lnTo>
                    <a:pt x="388642" y="49565"/>
                  </a:lnTo>
                  <a:lnTo>
                    <a:pt x="433485" y="100131"/>
                  </a:lnTo>
                  <a:lnTo>
                    <a:pt x="437083" y="109958"/>
                  </a:lnTo>
                  <a:lnTo>
                    <a:pt x="437960" y="133355"/>
                  </a:lnTo>
                  <a:lnTo>
                    <a:pt x="431877" y="167245"/>
                  </a:lnTo>
                  <a:lnTo>
                    <a:pt x="419658" y="185722"/>
                  </a:lnTo>
                  <a:lnTo>
                    <a:pt x="383219" y="216648"/>
                  </a:lnTo>
                  <a:lnTo>
                    <a:pt x="359818" y="224836"/>
                  </a:lnTo>
                  <a:lnTo>
                    <a:pt x="329695" y="232565"/>
                  </a:lnTo>
                  <a:lnTo>
                    <a:pt x="310916" y="241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1902" y="326383"/>
              <a:ext cx="205187" cy="325707"/>
            </a:xfrm>
            <a:custGeom>
              <a:avLst/>
              <a:gdLst/>
              <a:ahLst/>
              <a:cxnLst/>
              <a:rect l="0" t="0" r="0" b="0"/>
              <a:pathLst>
                <a:path w="205187" h="325707">
                  <a:moveTo>
                    <a:pt x="26201" y="0"/>
                  </a:moveTo>
                  <a:lnTo>
                    <a:pt x="17868" y="57264"/>
                  </a:lnTo>
                  <a:lnTo>
                    <a:pt x="16323" y="106654"/>
                  </a:lnTo>
                  <a:lnTo>
                    <a:pt x="12746" y="158333"/>
                  </a:lnTo>
                  <a:lnTo>
                    <a:pt x="7397" y="207571"/>
                  </a:lnTo>
                  <a:lnTo>
                    <a:pt x="0" y="266129"/>
                  </a:lnTo>
                  <a:lnTo>
                    <a:pt x="1800" y="308660"/>
                  </a:lnTo>
                  <a:lnTo>
                    <a:pt x="6424" y="316908"/>
                  </a:lnTo>
                  <a:lnTo>
                    <a:pt x="13017" y="321236"/>
                  </a:lnTo>
                  <a:lnTo>
                    <a:pt x="75634" y="325706"/>
                  </a:lnTo>
                  <a:lnTo>
                    <a:pt x="124426" y="325013"/>
                  </a:lnTo>
                  <a:lnTo>
                    <a:pt x="177188" y="318010"/>
                  </a:lnTo>
                  <a:lnTo>
                    <a:pt x="2051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452725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0"/>
                  </a:moveTo>
                  <a:lnTo>
                    <a:pt x="125764" y="3119"/>
                  </a:lnTo>
                  <a:lnTo>
                    <a:pt x="78525" y="9065"/>
                  </a:lnTo>
                  <a:lnTo>
                    <a:pt x="21577" y="3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9689" y="25268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403" y="16789"/>
                  </a:lnTo>
                  <a:lnTo>
                    <a:pt x="136353" y="23334"/>
                  </a:lnTo>
                  <a:lnTo>
                    <a:pt x="75027" y="35545"/>
                  </a:lnTo>
                  <a:lnTo>
                    <a:pt x="13115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16601" y="310206"/>
              <a:ext cx="357970" cy="426789"/>
            </a:xfrm>
            <a:custGeom>
              <a:avLst/>
              <a:gdLst/>
              <a:ahLst/>
              <a:cxnLst/>
              <a:rect l="0" t="0" r="0" b="0"/>
              <a:pathLst>
                <a:path w="357970" h="426789">
                  <a:moveTo>
                    <a:pt x="0" y="342560"/>
                  </a:moveTo>
                  <a:lnTo>
                    <a:pt x="16788" y="279110"/>
                  </a:lnTo>
                  <a:lnTo>
                    <a:pt x="20962" y="231603"/>
                  </a:lnTo>
                  <a:lnTo>
                    <a:pt x="29088" y="180483"/>
                  </a:lnTo>
                  <a:lnTo>
                    <a:pt x="38904" y="129461"/>
                  </a:lnTo>
                  <a:lnTo>
                    <a:pt x="52702" y="69706"/>
                  </a:lnTo>
                  <a:lnTo>
                    <a:pt x="62962" y="6935"/>
                  </a:lnTo>
                  <a:lnTo>
                    <a:pt x="65371" y="6506"/>
                  </a:lnTo>
                  <a:lnTo>
                    <a:pt x="68147" y="9730"/>
                  </a:lnTo>
                  <a:lnTo>
                    <a:pt x="87540" y="66353"/>
                  </a:lnTo>
                  <a:lnTo>
                    <a:pt x="118299" y="128654"/>
                  </a:lnTo>
                  <a:lnTo>
                    <a:pt x="124489" y="136785"/>
                  </a:lnTo>
                  <a:lnTo>
                    <a:pt x="143846" y="148939"/>
                  </a:lnTo>
                  <a:lnTo>
                    <a:pt x="166877" y="155901"/>
                  </a:lnTo>
                  <a:lnTo>
                    <a:pt x="188811" y="155096"/>
                  </a:lnTo>
                  <a:lnTo>
                    <a:pt x="207138" y="147719"/>
                  </a:lnTo>
                  <a:lnTo>
                    <a:pt x="223083" y="135471"/>
                  </a:lnTo>
                  <a:lnTo>
                    <a:pt x="244043" y="108845"/>
                  </a:lnTo>
                  <a:lnTo>
                    <a:pt x="269781" y="47579"/>
                  </a:lnTo>
                  <a:lnTo>
                    <a:pt x="281796" y="17292"/>
                  </a:lnTo>
                  <a:lnTo>
                    <a:pt x="293309" y="685"/>
                  </a:lnTo>
                  <a:lnTo>
                    <a:pt x="297315" y="0"/>
                  </a:lnTo>
                  <a:lnTo>
                    <a:pt x="299985" y="4222"/>
                  </a:lnTo>
                  <a:lnTo>
                    <a:pt x="305793" y="58536"/>
                  </a:lnTo>
                  <a:lnTo>
                    <a:pt x="313523" y="106067"/>
                  </a:lnTo>
                  <a:lnTo>
                    <a:pt x="322053" y="158365"/>
                  </a:lnTo>
                  <a:lnTo>
                    <a:pt x="326270" y="216624"/>
                  </a:lnTo>
                  <a:lnTo>
                    <a:pt x="333239" y="271451"/>
                  </a:lnTo>
                  <a:lnTo>
                    <a:pt x="338163" y="323571"/>
                  </a:lnTo>
                  <a:lnTo>
                    <a:pt x="353363" y="383696"/>
                  </a:lnTo>
                  <a:lnTo>
                    <a:pt x="357969" y="426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85140" y="293806"/>
              <a:ext cx="304210" cy="432661"/>
            </a:xfrm>
            <a:custGeom>
              <a:avLst/>
              <a:gdLst/>
              <a:ahLst/>
              <a:cxnLst/>
              <a:rect l="0" t="0" r="0" b="0"/>
              <a:pathLst>
                <a:path w="304210" h="432661">
                  <a:moveTo>
                    <a:pt x="0" y="432660"/>
                  </a:moveTo>
                  <a:lnTo>
                    <a:pt x="0" y="374043"/>
                  </a:lnTo>
                  <a:lnTo>
                    <a:pt x="7235" y="311464"/>
                  </a:lnTo>
                  <a:lnTo>
                    <a:pt x="9553" y="258969"/>
                  </a:lnTo>
                  <a:lnTo>
                    <a:pt x="9069" y="200652"/>
                  </a:lnTo>
                  <a:lnTo>
                    <a:pt x="3207" y="146978"/>
                  </a:lnTo>
                  <a:lnTo>
                    <a:pt x="633" y="86327"/>
                  </a:lnTo>
                  <a:lnTo>
                    <a:pt x="125" y="29286"/>
                  </a:lnTo>
                  <a:lnTo>
                    <a:pt x="3592" y="18685"/>
                  </a:lnTo>
                  <a:lnTo>
                    <a:pt x="16804" y="3786"/>
                  </a:lnTo>
                  <a:lnTo>
                    <a:pt x="25241" y="515"/>
                  </a:lnTo>
                  <a:lnTo>
                    <a:pt x="43973" y="0"/>
                  </a:lnTo>
                  <a:lnTo>
                    <a:pt x="105448" y="15559"/>
                  </a:lnTo>
                  <a:lnTo>
                    <a:pt x="166282" y="35766"/>
                  </a:lnTo>
                  <a:lnTo>
                    <a:pt x="204551" y="61283"/>
                  </a:lnTo>
                  <a:lnTo>
                    <a:pt x="258019" y="117476"/>
                  </a:lnTo>
                  <a:lnTo>
                    <a:pt x="292604" y="174446"/>
                  </a:lnTo>
                  <a:lnTo>
                    <a:pt x="299672" y="195845"/>
                  </a:lnTo>
                  <a:lnTo>
                    <a:pt x="304209" y="247711"/>
                  </a:lnTo>
                  <a:lnTo>
                    <a:pt x="293817" y="289083"/>
                  </a:lnTo>
                  <a:lnTo>
                    <a:pt x="269344" y="335409"/>
                  </a:lnTo>
                  <a:lnTo>
                    <a:pt x="235019" y="375717"/>
                  </a:lnTo>
                  <a:lnTo>
                    <a:pt x="208456" y="391741"/>
                  </a:lnTo>
                  <a:lnTo>
                    <a:pt x="172768" y="398309"/>
                  </a:lnTo>
                  <a:lnTo>
                    <a:pt x="118788" y="393293"/>
                  </a:lnTo>
                  <a:lnTo>
                    <a:pt x="69304" y="391088"/>
                  </a:lnTo>
                  <a:lnTo>
                    <a:pt x="42113" y="390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8394" y="265169"/>
              <a:ext cx="273741" cy="440241"/>
            </a:xfrm>
            <a:custGeom>
              <a:avLst/>
              <a:gdLst/>
              <a:ahLst/>
              <a:cxnLst/>
              <a:rect l="0" t="0" r="0" b="0"/>
              <a:pathLst>
                <a:path w="273741" h="440241">
                  <a:moveTo>
                    <a:pt x="0" y="408654"/>
                  </a:moveTo>
                  <a:lnTo>
                    <a:pt x="16788" y="346374"/>
                  </a:lnTo>
                  <a:lnTo>
                    <a:pt x="20213" y="292324"/>
                  </a:lnTo>
                  <a:lnTo>
                    <a:pt x="26479" y="230998"/>
                  </a:lnTo>
                  <a:lnTo>
                    <a:pt x="38982" y="169794"/>
                  </a:lnTo>
                  <a:lnTo>
                    <a:pt x="49245" y="120942"/>
                  </a:lnTo>
                  <a:lnTo>
                    <a:pt x="60073" y="61920"/>
                  </a:lnTo>
                  <a:lnTo>
                    <a:pt x="68148" y="10791"/>
                  </a:lnTo>
                  <a:lnTo>
                    <a:pt x="73507" y="4202"/>
                  </a:lnTo>
                  <a:lnTo>
                    <a:pt x="80590" y="979"/>
                  </a:lnTo>
                  <a:lnTo>
                    <a:pt x="88822" y="0"/>
                  </a:lnTo>
                  <a:lnTo>
                    <a:pt x="96649" y="4027"/>
                  </a:lnTo>
                  <a:lnTo>
                    <a:pt x="133148" y="51242"/>
                  </a:lnTo>
                  <a:lnTo>
                    <a:pt x="165308" y="111735"/>
                  </a:lnTo>
                  <a:lnTo>
                    <a:pt x="187461" y="166730"/>
                  </a:lnTo>
                  <a:lnTo>
                    <a:pt x="213197" y="225513"/>
                  </a:lnTo>
                  <a:lnTo>
                    <a:pt x="230759" y="282184"/>
                  </a:lnTo>
                  <a:lnTo>
                    <a:pt x="245493" y="338439"/>
                  </a:lnTo>
                  <a:lnTo>
                    <a:pt x="263189" y="397198"/>
                  </a:lnTo>
                  <a:lnTo>
                    <a:pt x="273740" y="440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01036" y="55801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20449" y="12724"/>
                  </a:lnTo>
                  <a:lnTo>
                    <a:pt x="69026" y="10962"/>
                  </a:lnTo>
                  <a:lnTo>
                    <a:pt x="17539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87020" y="307657"/>
              <a:ext cx="380573" cy="348979"/>
            </a:xfrm>
            <a:custGeom>
              <a:avLst/>
              <a:gdLst/>
              <a:ahLst/>
              <a:cxnLst/>
              <a:rect l="0" t="0" r="0" b="0"/>
              <a:pathLst>
                <a:path w="380573" h="348979">
                  <a:moveTo>
                    <a:pt x="240482" y="29254"/>
                  </a:moveTo>
                  <a:lnTo>
                    <a:pt x="196519" y="5535"/>
                  </a:lnTo>
                  <a:lnTo>
                    <a:pt x="160646" y="0"/>
                  </a:lnTo>
                  <a:lnTo>
                    <a:pt x="101071" y="6309"/>
                  </a:lnTo>
                  <a:lnTo>
                    <a:pt x="75576" y="9698"/>
                  </a:lnTo>
                  <a:lnTo>
                    <a:pt x="42663" y="24760"/>
                  </a:lnTo>
                  <a:lnTo>
                    <a:pt x="17573" y="45210"/>
                  </a:lnTo>
                  <a:lnTo>
                    <a:pt x="2591" y="63252"/>
                  </a:lnTo>
                  <a:lnTo>
                    <a:pt x="0" y="71807"/>
                  </a:lnTo>
                  <a:lnTo>
                    <a:pt x="612" y="79849"/>
                  </a:lnTo>
                  <a:lnTo>
                    <a:pt x="7531" y="95025"/>
                  </a:lnTo>
                  <a:lnTo>
                    <a:pt x="18405" y="109568"/>
                  </a:lnTo>
                  <a:lnTo>
                    <a:pt x="37276" y="120712"/>
                  </a:lnTo>
                  <a:lnTo>
                    <a:pt x="62431" y="128394"/>
                  </a:lnTo>
                  <a:lnTo>
                    <a:pt x="109477" y="133888"/>
                  </a:lnTo>
                  <a:lnTo>
                    <a:pt x="159292" y="142405"/>
                  </a:lnTo>
                  <a:lnTo>
                    <a:pt x="218639" y="155764"/>
                  </a:lnTo>
                  <a:lnTo>
                    <a:pt x="269833" y="169667"/>
                  </a:lnTo>
                  <a:lnTo>
                    <a:pt x="319806" y="192084"/>
                  </a:lnTo>
                  <a:lnTo>
                    <a:pt x="362207" y="225970"/>
                  </a:lnTo>
                  <a:lnTo>
                    <a:pt x="378454" y="252487"/>
                  </a:lnTo>
                  <a:lnTo>
                    <a:pt x="380572" y="272358"/>
                  </a:lnTo>
                  <a:lnTo>
                    <a:pt x="376444" y="292888"/>
                  </a:lnTo>
                  <a:lnTo>
                    <a:pt x="366810" y="313711"/>
                  </a:lnTo>
                  <a:lnTo>
                    <a:pt x="351610" y="328425"/>
                  </a:lnTo>
                  <a:lnTo>
                    <a:pt x="330817" y="338864"/>
                  </a:lnTo>
                  <a:lnTo>
                    <a:pt x="287395" y="348978"/>
                  </a:lnTo>
                  <a:lnTo>
                    <a:pt x="227089" y="346220"/>
                  </a:lnTo>
                  <a:lnTo>
                    <a:pt x="170376" y="339740"/>
                  </a:lnTo>
                  <a:lnTo>
                    <a:pt x="145726" y="334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64082" y="715937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0" y="10529"/>
                  </a:moveTo>
                  <a:lnTo>
                    <a:pt x="37479" y="2196"/>
                  </a:lnTo>
                  <a:lnTo>
                    <a:pt x="99042" y="289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3885015" y="694880"/>
            <a:ext cx="900513" cy="121879"/>
          </a:xfrm>
          <a:custGeom>
            <a:avLst/>
            <a:gdLst/>
            <a:ahLst/>
            <a:cxnLst/>
            <a:rect l="0" t="0" r="0" b="0"/>
            <a:pathLst>
              <a:path w="900513" h="121879">
                <a:moveTo>
                  <a:pt x="894923" y="0"/>
                </a:moveTo>
                <a:lnTo>
                  <a:pt x="894923" y="58617"/>
                </a:lnTo>
                <a:lnTo>
                  <a:pt x="900512" y="93407"/>
                </a:lnTo>
                <a:lnTo>
                  <a:pt x="898649" y="102046"/>
                </a:lnTo>
                <a:lnTo>
                  <a:pt x="893897" y="108975"/>
                </a:lnTo>
                <a:lnTo>
                  <a:pt x="887220" y="114764"/>
                </a:lnTo>
                <a:lnTo>
                  <a:pt x="879259" y="117454"/>
                </a:lnTo>
                <a:lnTo>
                  <a:pt x="825486" y="116261"/>
                </a:lnTo>
                <a:lnTo>
                  <a:pt x="772715" y="109836"/>
                </a:lnTo>
                <a:lnTo>
                  <a:pt x="710894" y="109206"/>
                </a:lnTo>
                <a:lnTo>
                  <a:pt x="650370" y="114135"/>
                </a:lnTo>
                <a:lnTo>
                  <a:pt x="596142" y="115482"/>
                </a:lnTo>
                <a:lnTo>
                  <a:pt x="540369" y="115748"/>
                </a:lnTo>
                <a:lnTo>
                  <a:pt x="484293" y="115801"/>
                </a:lnTo>
                <a:lnTo>
                  <a:pt x="421354" y="121878"/>
                </a:lnTo>
                <a:lnTo>
                  <a:pt x="367847" y="117358"/>
                </a:lnTo>
                <a:lnTo>
                  <a:pt x="312217" y="116119"/>
                </a:lnTo>
                <a:lnTo>
                  <a:pt x="256168" y="115874"/>
                </a:lnTo>
                <a:lnTo>
                  <a:pt x="200037" y="115826"/>
                </a:lnTo>
                <a:lnTo>
                  <a:pt x="138257" y="109750"/>
                </a:lnTo>
                <a:lnTo>
                  <a:pt x="78821" y="114784"/>
                </a:lnTo>
                <a:lnTo>
                  <a:pt x="26531" y="113271"/>
                </a:lnTo>
                <a:lnTo>
                  <a:pt x="7502" y="104545"/>
                </a:lnTo>
                <a:lnTo>
                  <a:pt x="2662" y="97773"/>
                </a:lnTo>
                <a:lnTo>
                  <a:pt x="605" y="8974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843109" y="684352"/>
            <a:ext cx="1047218" cy="135397"/>
          </a:xfrm>
          <a:custGeom>
            <a:avLst/>
            <a:gdLst/>
            <a:ahLst/>
            <a:cxnLst/>
            <a:rect l="0" t="0" r="0" b="0"/>
            <a:pathLst>
              <a:path w="1047218" h="135397">
                <a:moveTo>
                  <a:pt x="1042321" y="0"/>
                </a:moveTo>
                <a:lnTo>
                  <a:pt x="1042321" y="58617"/>
                </a:lnTo>
                <a:lnTo>
                  <a:pt x="1047217" y="103215"/>
                </a:lnTo>
                <a:lnTo>
                  <a:pt x="1040207" y="120353"/>
                </a:lnTo>
                <a:lnTo>
                  <a:pt x="1033893" y="124689"/>
                </a:lnTo>
                <a:lnTo>
                  <a:pt x="1017518" y="126387"/>
                </a:lnTo>
                <a:lnTo>
                  <a:pt x="957764" y="111692"/>
                </a:lnTo>
                <a:lnTo>
                  <a:pt x="907508" y="106550"/>
                </a:lnTo>
                <a:lnTo>
                  <a:pt x="852521" y="105535"/>
                </a:lnTo>
                <a:lnTo>
                  <a:pt x="796599" y="105334"/>
                </a:lnTo>
                <a:lnTo>
                  <a:pt x="746558" y="112530"/>
                </a:lnTo>
                <a:lnTo>
                  <a:pt x="685894" y="115165"/>
                </a:lnTo>
                <a:lnTo>
                  <a:pt x="628505" y="115685"/>
                </a:lnTo>
                <a:lnTo>
                  <a:pt x="572108" y="115788"/>
                </a:lnTo>
                <a:lnTo>
                  <a:pt x="515908" y="115808"/>
                </a:lnTo>
                <a:lnTo>
                  <a:pt x="459746" y="115812"/>
                </a:lnTo>
                <a:lnTo>
                  <a:pt x="404762" y="116983"/>
                </a:lnTo>
                <a:lnTo>
                  <a:pt x="368714" y="121879"/>
                </a:lnTo>
                <a:lnTo>
                  <a:pt x="315204" y="117358"/>
                </a:lnTo>
                <a:lnTo>
                  <a:pt x="276667" y="119391"/>
                </a:lnTo>
                <a:lnTo>
                  <a:pt x="226615" y="124969"/>
                </a:lnTo>
                <a:lnTo>
                  <a:pt x="171669" y="126071"/>
                </a:lnTo>
                <a:lnTo>
                  <a:pt x="118874" y="129408"/>
                </a:lnTo>
                <a:lnTo>
                  <a:pt x="68714" y="135396"/>
                </a:lnTo>
                <a:lnTo>
                  <a:pt x="33228" y="130844"/>
                </a:lnTo>
                <a:lnTo>
                  <a:pt x="24491" y="124664"/>
                </a:lnTo>
                <a:lnTo>
                  <a:pt x="11665" y="105319"/>
                </a:lnTo>
                <a:lnTo>
                  <a:pt x="1536" y="50553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3042735" y="178984"/>
            <a:ext cx="894924" cy="463255"/>
            <a:chOff x="3042735" y="178984"/>
            <a:chExt cx="894924" cy="463255"/>
          </a:xfrm>
        </p:grpSpPr>
        <p:sp>
          <p:nvSpPr>
            <p:cNvPr id="28" name="Freeform 27"/>
            <p:cNvSpPr/>
            <p:nvPr/>
          </p:nvSpPr>
          <p:spPr>
            <a:xfrm>
              <a:off x="3042735" y="189512"/>
              <a:ext cx="368499" cy="410613"/>
            </a:xfrm>
            <a:custGeom>
              <a:avLst/>
              <a:gdLst/>
              <a:ahLst/>
              <a:cxnLst/>
              <a:rect l="0" t="0" r="0" b="0"/>
              <a:pathLst>
                <a:path w="368499" h="410613">
                  <a:moveTo>
                    <a:pt x="368498" y="0"/>
                  </a:moveTo>
                  <a:lnTo>
                    <a:pt x="325806" y="26026"/>
                  </a:lnTo>
                  <a:lnTo>
                    <a:pt x="267305" y="80394"/>
                  </a:lnTo>
                  <a:lnTo>
                    <a:pt x="219070" y="137459"/>
                  </a:lnTo>
                  <a:lnTo>
                    <a:pt x="176523" y="197924"/>
                  </a:lnTo>
                  <a:lnTo>
                    <a:pt x="133254" y="253575"/>
                  </a:lnTo>
                  <a:lnTo>
                    <a:pt x="83752" y="314355"/>
                  </a:lnTo>
                  <a:lnTo>
                    <a:pt x="34643" y="36830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37575" y="178984"/>
              <a:ext cx="400084" cy="463255"/>
            </a:xfrm>
            <a:custGeom>
              <a:avLst/>
              <a:gdLst/>
              <a:ahLst/>
              <a:cxnLst/>
              <a:rect l="0" t="0" r="0" b="0"/>
              <a:pathLst>
                <a:path w="400084" h="463255">
                  <a:moveTo>
                    <a:pt x="400083" y="0"/>
                  </a:moveTo>
                  <a:lnTo>
                    <a:pt x="344995" y="55087"/>
                  </a:lnTo>
                  <a:lnTo>
                    <a:pt x="290386" y="115762"/>
                  </a:lnTo>
                  <a:lnTo>
                    <a:pt x="239645" y="169530"/>
                  </a:lnTo>
                  <a:lnTo>
                    <a:pt x="207648" y="207662"/>
                  </a:lnTo>
                  <a:lnTo>
                    <a:pt x="189384" y="225655"/>
                  </a:lnTo>
                  <a:lnTo>
                    <a:pt x="155475" y="269095"/>
                  </a:lnTo>
                  <a:lnTo>
                    <a:pt x="106132" y="323865"/>
                  </a:lnTo>
                  <a:lnTo>
                    <a:pt x="61665" y="384283"/>
                  </a:lnTo>
                  <a:lnTo>
                    <a:pt x="14522" y="44667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527046" y="2411026"/>
            <a:ext cx="439440" cy="397072"/>
            <a:chOff x="3527046" y="2411026"/>
            <a:chExt cx="439440" cy="397072"/>
          </a:xfrm>
        </p:grpSpPr>
        <p:sp>
          <p:nvSpPr>
            <p:cNvPr id="31" name="Freeform 30"/>
            <p:cNvSpPr/>
            <p:nvPr/>
          </p:nvSpPr>
          <p:spPr>
            <a:xfrm>
              <a:off x="3527046" y="241102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9879" y="11178"/>
                  </a:lnTo>
                  <a:lnTo>
                    <a:pt x="4391" y="32264"/>
                  </a:lnTo>
                  <a:lnTo>
                    <a:pt x="868" y="93460"/>
                  </a:lnTo>
                  <a:lnTo>
                    <a:pt x="7407" y="147402"/>
                  </a:lnTo>
                  <a:lnTo>
                    <a:pt x="9912" y="208837"/>
                  </a:lnTo>
                  <a:lnTo>
                    <a:pt x="10407" y="26637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55538" y="2500193"/>
              <a:ext cx="310948" cy="307905"/>
            </a:xfrm>
            <a:custGeom>
              <a:avLst/>
              <a:gdLst/>
              <a:ahLst/>
              <a:cxnLst/>
              <a:rect l="0" t="0" r="0" b="0"/>
              <a:pathLst>
                <a:path w="310948" h="307905">
                  <a:moveTo>
                    <a:pt x="176835" y="5589"/>
                  </a:moveTo>
                  <a:lnTo>
                    <a:pt x="160067" y="0"/>
                  </a:lnTo>
                  <a:lnTo>
                    <a:pt x="142476" y="375"/>
                  </a:lnTo>
                  <a:lnTo>
                    <a:pt x="122960" y="5611"/>
                  </a:lnTo>
                  <a:lnTo>
                    <a:pt x="71388" y="34592"/>
                  </a:lnTo>
                  <a:lnTo>
                    <a:pt x="45505" y="60586"/>
                  </a:lnTo>
                  <a:lnTo>
                    <a:pt x="24205" y="101980"/>
                  </a:lnTo>
                  <a:lnTo>
                    <a:pt x="5104" y="162114"/>
                  </a:lnTo>
                  <a:lnTo>
                    <a:pt x="0" y="200276"/>
                  </a:lnTo>
                  <a:lnTo>
                    <a:pt x="4076" y="235629"/>
                  </a:lnTo>
                  <a:lnTo>
                    <a:pt x="12705" y="254448"/>
                  </a:lnTo>
                  <a:lnTo>
                    <a:pt x="25510" y="270611"/>
                  </a:lnTo>
                  <a:lnTo>
                    <a:pt x="53619" y="291694"/>
                  </a:lnTo>
                  <a:lnTo>
                    <a:pt x="91063" y="304700"/>
                  </a:lnTo>
                  <a:lnTo>
                    <a:pt x="132964" y="307904"/>
                  </a:lnTo>
                  <a:lnTo>
                    <a:pt x="192692" y="299099"/>
                  </a:lnTo>
                  <a:lnTo>
                    <a:pt x="227936" y="286357"/>
                  </a:lnTo>
                  <a:lnTo>
                    <a:pt x="248679" y="273095"/>
                  </a:lnTo>
                  <a:lnTo>
                    <a:pt x="288432" y="225866"/>
                  </a:lnTo>
                  <a:lnTo>
                    <a:pt x="304397" y="194859"/>
                  </a:lnTo>
                  <a:lnTo>
                    <a:pt x="310947" y="152266"/>
                  </a:lnTo>
                  <a:lnTo>
                    <a:pt x="306240" y="125761"/>
                  </a:lnTo>
                  <a:lnTo>
                    <a:pt x="295180" y="102283"/>
                  </a:lnTo>
                  <a:lnTo>
                    <a:pt x="268052" y="70504"/>
                  </a:lnTo>
                  <a:lnTo>
                    <a:pt x="243892" y="53547"/>
                  </a:lnTo>
                  <a:lnTo>
                    <a:pt x="180567" y="39331"/>
                  </a:lnTo>
                  <a:lnTo>
                    <a:pt x="166306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27295" y="2484725"/>
            <a:ext cx="189514" cy="168457"/>
            <a:chOff x="4727295" y="2484725"/>
            <a:chExt cx="189514" cy="168457"/>
          </a:xfrm>
        </p:grpSpPr>
        <p:sp>
          <p:nvSpPr>
            <p:cNvPr id="34" name="Freeform 33"/>
            <p:cNvSpPr/>
            <p:nvPr/>
          </p:nvSpPr>
          <p:spPr>
            <a:xfrm>
              <a:off x="4803190" y="2484725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27295" y="256895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9065"/>
                  </a:lnTo>
                  <a:lnTo>
                    <a:pt x="76722" y="11409"/>
                  </a:lnTo>
                  <a:lnTo>
                    <a:pt x="27200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90673" y="2455841"/>
            <a:ext cx="505369" cy="403455"/>
            <a:chOff x="5790673" y="2455841"/>
            <a:chExt cx="505369" cy="403455"/>
          </a:xfrm>
        </p:grpSpPr>
        <p:sp>
          <p:nvSpPr>
            <p:cNvPr id="37" name="Freeform 36"/>
            <p:cNvSpPr/>
            <p:nvPr/>
          </p:nvSpPr>
          <p:spPr>
            <a:xfrm>
              <a:off x="5790673" y="2484725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10529" y="0"/>
                  </a:moveTo>
                  <a:lnTo>
                    <a:pt x="18862" y="54145"/>
                  </a:lnTo>
                  <a:lnTo>
                    <a:pt x="15035" y="109091"/>
                  </a:lnTo>
                  <a:lnTo>
                    <a:pt x="10249" y="168514"/>
                  </a:lnTo>
                  <a:lnTo>
                    <a:pt x="3557" y="228785"/>
                  </a:lnTo>
                  <a:lnTo>
                    <a:pt x="1054" y="279008"/>
                  </a:lnTo>
                  <a:lnTo>
                    <a:pt x="208" y="33530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87719" y="2455841"/>
              <a:ext cx="308323" cy="403455"/>
            </a:xfrm>
            <a:custGeom>
              <a:avLst/>
              <a:gdLst/>
              <a:ahLst/>
              <a:cxnLst/>
              <a:rect l="0" t="0" r="0" b="0"/>
              <a:pathLst>
                <a:path w="308323" h="403455">
                  <a:moveTo>
                    <a:pt x="13524" y="81526"/>
                  </a:moveTo>
                  <a:lnTo>
                    <a:pt x="42833" y="43153"/>
                  </a:lnTo>
                  <a:lnTo>
                    <a:pt x="78325" y="16061"/>
                  </a:lnTo>
                  <a:lnTo>
                    <a:pt x="109933" y="3378"/>
                  </a:lnTo>
                  <a:lnTo>
                    <a:pt x="135142" y="0"/>
                  </a:lnTo>
                  <a:lnTo>
                    <a:pt x="155704" y="4738"/>
                  </a:lnTo>
                  <a:lnTo>
                    <a:pt x="183553" y="23679"/>
                  </a:lnTo>
                  <a:lnTo>
                    <a:pt x="193557" y="32433"/>
                  </a:lnTo>
                  <a:lnTo>
                    <a:pt x="204673" y="54638"/>
                  </a:lnTo>
                  <a:lnTo>
                    <a:pt x="217398" y="112610"/>
                  </a:lnTo>
                  <a:lnTo>
                    <a:pt x="222110" y="163136"/>
                  </a:lnTo>
                  <a:lnTo>
                    <a:pt x="215297" y="218140"/>
                  </a:lnTo>
                  <a:lnTo>
                    <a:pt x="202686" y="276665"/>
                  </a:lnTo>
                  <a:lnTo>
                    <a:pt x="193523" y="301616"/>
                  </a:lnTo>
                  <a:lnTo>
                    <a:pt x="149142" y="364045"/>
                  </a:lnTo>
                  <a:lnTo>
                    <a:pt x="124028" y="391273"/>
                  </a:lnTo>
                  <a:lnTo>
                    <a:pt x="99681" y="400516"/>
                  </a:lnTo>
                  <a:lnTo>
                    <a:pt x="71703" y="403454"/>
                  </a:lnTo>
                  <a:lnTo>
                    <a:pt x="47570" y="400860"/>
                  </a:lnTo>
                  <a:lnTo>
                    <a:pt x="28266" y="392688"/>
                  </a:lnTo>
                  <a:lnTo>
                    <a:pt x="19842" y="387234"/>
                  </a:lnTo>
                  <a:lnTo>
                    <a:pt x="7364" y="371814"/>
                  </a:lnTo>
                  <a:lnTo>
                    <a:pt x="2399" y="362789"/>
                  </a:lnTo>
                  <a:lnTo>
                    <a:pt x="0" y="343403"/>
                  </a:lnTo>
                  <a:lnTo>
                    <a:pt x="7994" y="302361"/>
                  </a:lnTo>
                  <a:lnTo>
                    <a:pt x="20425" y="284570"/>
                  </a:lnTo>
                  <a:lnTo>
                    <a:pt x="37648" y="270034"/>
                  </a:lnTo>
                  <a:lnTo>
                    <a:pt x="57001" y="259674"/>
                  </a:lnTo>
                  <a:lnTo>
                    <a:pt x="83540" y="257409"/>
                  </a:lnTo>
                  <a:lnTo>
                    <a:pt x="131366" y="262711"/>
                  </a:lnTo>
                  <a:lnTo>
                    <a:pt x="188750" y="274984"/>
                  </a:lnTo>
                  <a:lnTo>
                    <a:pt x="232711" y="289843"/>
                  </a:lnTo>
                  <a:lnTo>
                    <a:pt x="291901" y="318034"/>
                  </a:lnTo>
                  <a:lnTo>
                    <a:pt x="308322" y="323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243934" y="3306434"/>
            <a:ext cx="1180614" cy="725510"/>
            <a:chOff x="4243934" y="3306434"/>
            <a:chExt cx="1180614" cy="725510"/>
          </a:xfrm>
        </p:grpSpPr>
        <p:sp>
          <p:nvSpPr>
            <p:cNvPr id="40" name="Freeform 39"/>
            <p:cNvSpPr/>
            <p:nvPr/>
          </p:nvSpPr>
          <p:spPr>
            <a:xfrm>
              <a:off x="4546708" y="3465052"/>
              <a:ext cx="233231" cy="401563"/>
            </a:xfrm>
            <a:custGeom>
              <a:avLst/>
              <a:gdLst/>
              <a:ahLst/>
              <a:cxnLst/>
              <a:rect l="0" t="0" r="0" b="0"/>
              <a:pathLst>
                <a:path w="233231" h="401563">
                  <a:moveTo>
                    <a:pt x="12131" y="30409"/>
                  </a:moveTo>
                  <a:lnTo>
                    <a:pt x="953" y="41587"/>
                  </a:lnTo>
                  <a:lnTo>
                    <a:pt x="0" y="41371"/>
                  </a:lnTo>
                  <a:lnTo>
                    <a:pt x="5180" y="31771"/>
                  </a:lnTo>
                  <a:lnTo>
                    <a:pt x="26839" y="12225"/>
                  </a:lnTo>
                  <a:lnTo>
                    <a:pt x="51813" y="4780"/>
                  </a:lnTo>
                  <a:lnTo>
                    <a:pt x="109917" y="0"/>
                  </a:lnTo>
                  <a:lnTo>
                    <a:pt x="135140" y="5585"/>
                  </a:lnTo>
                  <a:lnTo>
                    <a:pt x="146779" y="10350"/>
                  </a:lnTo>
                  <a:lnTo>
                    <a:pt x="162832" y="25003"/>
                  </a:lnTo>
                  <a:lnTo>
                    <a:pt x="193890" y="82773"/>
                  </a:lnTo>
                  <a:lnTo>
                    <a:pt x="207405" y="130672"/>
                  </a:lnTo>
                  <a:lnTo>
                    <a:pt x="217649" y="181909"/>
                  </a:lnTo>
                  <a:lnTo>
                    <a:pt x="218584" y="245385"/>
                  </a:lnTo>
                  <a:lnTo>
                    <a:pt x="207850" y="298001"/>
                  </a:lnTo>
                  <a:lnTo>
                    <a:pt x="179556" y="355982"/>
                  </a:lnTo>
                  <a:lnTo>
                    <a:pt x="164921" y="375150"/>
                  </a:lnTo>
                  <a:lnTo>
                    <a:pt x="136951" y="392517"/>
                  </a:lnTo>
                  <a:lnTo>
                    <a:pt x="116739" y="401136"/>
                  </a:lnTo>
                  <a:lnTo>
                    <a:pt x="106437" y="401562"/>
                  </a:lnTo>
                  <a:lnTo>
                    <a:pt x="85630" y="395797"/>
                  </a:lnTo>
                  <a:lnTo>
                    <a:pt x="54185" y="379398"/>
                  </a:lnTo>
                  <a:lnTo>
                    <a:pt x="48356" y="370693"/>
                  </a:lnTo>
                  <a:lnTo>
                    <a:pt x="44999" y="348542"/>
                  </a:lnTo>
                  <a:lnTo>
                    <a:pt x="48081" y="338424"/>
                  </a:lnTo>
                  <a:lnTo>
                    <a:pt x="60864" y="320942"/>
                  </a:lnTo>
                  <a:lnTo>
                    <a:pt x="87792" y="303536"/>
                  </a:lnTo>
                  <a:lnTo>
                    <a:pt x="137907" y="295580"/>
                  </a:lnTo>
                  <a:lnTo>
                    <a:pt x="183669" y="296541"/>
                  </a:lnTo>
                  <a:lnTo>
                    <a:pt x="233230" y="314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37865" y="3531035"/>
              <a:ext cx="221099" cy="325406"/>
            </a:xfrm>
            <a:custGeom>
              <a:avLst/>
              <a:gdLst/>
              <a:ahLst/>
              <a:cxnLst/>
              <a:rect l="0" t="0" r="0" b="0"/>
              <a:pathLst>
                <a:path w="221099" h="325406">
                  <a:moveTo>
                    <a:pt x="0" y="48654"/>
                  </a:moveTo>
                  <a:lnTo>
                    <a:pt x="5589" y="31886"/>
                  </a:lnTo>
                  <a:lnTo>
                    <a:pt x="17692" y="17415"/>
                  </a:lnTo>
                  <a:lnTo>
                    <a:pt x="25832" y="10281"/>
                  </a:lnTo>
                  <a:lnTo>
                    <a:pt x="47356" y="2353"/>
                  </a:lnTo>
                  <a:lnTo>
                    <a:pt x="71350" y="0"/>
                  </a:lnTo>
                  <a:lnTo>
                    <a:pt x="93712" y="2853"/>
                  </a:lnTo>
                  <a:lnTo>
                    <a:pt x="112230" y="11141"/>
                  </a:lnTo>
                  <a:lnTo>
                    <a:pt x="120443" y="16626"/>
                  </a:lnTo>
                  <a:lnTo>
                    <a:pt x="143182" y="46703"/>
                  </a:lnTo>
                  <a:lnTo>
                    <a:pt x="167438" y="104159"/>
                  </a:lnTo>
                  <a:lnTo>
                    <a:pt x="176704" y="158014"/>
                  </a:lnTo>
                  <a:lnTo>
                    <a:pt x="172719" y="199729"/>
                  </a:lnTo>
                  <a:lnTo>
                    <a:pt x="152487" y="254578"/>
                  </a:lnTo>
                  <a:lnTo>
                    <a:pt x="119068" y="305665"/>
                  </a:lnTo>
                  <a:lnTo>
                    <a:pt x="92601" y="323027"/>
                  </a:lnTo>
                  <a:lnTo>
                    <a:pt x="69622" y="325405"/>
                  </a:lnTo>
                  <a:lnTo>
                    <a:pt x="56943" y="324402"/>
                  </a:lnTo>
                  <a:lnTo>
                    <a:pt x="36617" y="313928"/>
                  </a:lnTo>
                  <a:lnTo>
                    <a:pt x="27921" y="306222"/>
                  </a:lnTo>
                  <a:lnTo>
                    <a:pt x="18258" y="285181"/>
                  </a:lnTo>
                  <a:lnTo>
                    <a:pt x="15682" y="273019"/>
                  </a:lnTo>
                  <a:lnTo>
                    <a:pt x="19058" y="250147"/>
                  </a:lnTo>
                  <a:lnTo>
                    <a:pt x="23234" y="239135"/>
                  </a:lnTo>
                  <a:lnTo>
                    <a:pt x="30697" y="231793"/>
                  </a:lnTo>
                  <a:lnTo>
                    <a:pt x="51468" y="223636"/>
                  </a:lnTo>
                  <a:lnTo>
                    <a:pt x="73177" y="223130"/>
                  </a:lnTo>
                  <a:lnTo>
                    <a:pt x="135848" y="235450"/>
                  </a:lnTo>
                  <a:lnTo>
                    <a:pt x="191867" y="245732"/>
                  </a:lnTo>
                  <a:lnTo>
                    <a:pt x="221098" y="248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43934" y="3306434"/>
              <a:ext cx="1180614" cy="725510"/>
            </a:xfrm>
            <a:custGeom>
              <a:avLst/>
              <a:gdLst/>
              <a:ahLst/>
              <a:cxnLst/>
              <a:rect l="0" t="0" r="0" b="0"/>
              <a:pathLst>
                <a:path w="1180614" h="725510">
                  <a:moveTo>
                    <a:pt x="725516" y="41628"/>
                  </a:moveTo>
                  <a:lnTo>
                    <a:pt x="668252" y="30175"/>
                  </a:lnTo>
                  <a:lnTo>
                    <a:pt x="607360" y="16879"/>
                  </a:lnTo>
                  <a:lnTo>
                    <a:pt x="550272" y="10223"/>
                  </a:lnTo>
                  <a:lnTo>
                    <a:pt x="493935" y="1976"/>
                  </a:lnTo>
                  <a:lnTo>
                    <a:pt x="437746" y="0"/>
                  </a:lnTo>
                  <a:lnTo>
                    <a:pt x="382757" y="780"/>
                  </a:lnTo>
                  <a:lnTo>
                    <a:pt x="320461" y="14181"/>
                  </a:lnTo>
                  <a:lnTo>
                    <a:pt x="259875" y="42635"/>
                  </a:lnTo>
                  <a:lnTo>
                    <a:pt x="200164" y="76855"/>
                  </a:lnTo>
                  <a:lnTo>
                    <a:pt x="137185" y="118848"/>
                  </a:lnTo>
                  <a:lnTo>
                    <a:pt x="75224" y="176304"/>
                  </a:lnTo>
                  <a:lnTo>
                    <a:pt x="45162" y="211730"/>
                  </a:lnTo>
                  <a:lnTo>
                    <a:pt x="17257" y="273399"/>
                  </a:lnTo>
                  <a:lnTo>
                    <a:pt x="3860" y="317737"/>
                  </a:lnTo>
                  <a:lnTo>
                    <a:pt x="0" y="380394"/>
                  </a:lnTo>
                  <a:lnTo>
                    <a:pt x="4827" y="437918"/>
                  </a:lnTo>
                  <a:lnTo>
                    <a:pt x="32687" y="489141"/>
                  </a:lnTo>
                  <a:lnTo>
                    <a:pt x="83192" y="546485"/>
                  </a:lnTo>
                  <a:lnTo>
                    <a:pt x="119532" y="580853"/>
                  </a:lnTo>
                  <a:lnTo>
                    <a:pt x="178444" y="613476"/>
                  </a:lnTo>
                  <a:lnTo>
                    <a:pt x="236320" y="634244"/>
                  </a:lnTo>
                  <a:lnTo>
                    <a:pt x="296324" y="652217"/>
                  </a:lnTo>
                  <a:lnTo>
                    <a:pt x="350489" y="666306"/>
                  </a:lnTo>
                  <a:lnTo>
                    <a:pt x="406249" y="680354"/>
                  </a:lnTo>
                  <a:lnTo>
                    <a:pt x="462323" y="691274"/>
                  </a:lnTo>
                  <a:lnTo>
                    <a:pt x="490389" y="695348"/>
                  </a:lnTo>
                  <a:lnTo>
                    <a:pt x="549654" y="713907"/>
                  </a:lnTo>
                  <a:lnTo>
                    <a:pt x="611750" y="723595"/>
                  </a:lnTo>
                  <a:lnTo>
                    <a:pt x="669075" y="725509"/>
                  </a:lnTo>
                  <a:lnTo>
                    <a:pt x="725459" y="722768"/>
                  </a:lnTo>
                  <a:lnTo>
                    <a:pt x="781657" y="711308"/>
                  </a:lnTo>
                  <a:lnTo>
                    <a:pt x="837818" y="697779"/>
                  </a:lnTo>
                  <a:lnTo>
                    <a:pt x="890852" y="683841"/>
                  </a:lnTo>
                  <a:lnTo>
                    <a:pt x="953440" y="666316"/>
                  </a:lnTo>
                  <a:lnTo>
                    <a:pt x="1009298" y="643182"/>
                  </a:lnTo>
                  <a:lnTo>
                    <a:pt x="1067325" y="612030"/>
                  </a:lnTo>
                  <a:lnTo>
                    <a:pt x="1118456" y="554894"/>
                  </a:lnTo>
                  <a:lnTo>
                    <a:pt x="1138431" y="532048"/>
                  </a:lnTo>
                  <a:lnTo>
                    <a:pt x="1165662" y="472064"/>
                  </a:lnTo>
                  <a:lnTo>
                    <a:pt x="1180104" y="422758"/>
                  </a:lnTo>
                  <a:lnTo>
                    <a:pt x="1180613" y="371105"/>
                  </a:lnTo>
                  <a:lnTo>
                    <a:pt x="1173057" y="345599"/>
                  </a:lnTo>
                  <a:lnTo>
                    <a:pt x="1148530" y="292963"/>
                  </a:lnTo>
                  <a:lnTo>
                    <a:pt x="1108992" y="238170"/>
                  </a:lnTo>
                  <a:lnTo>
                    <a:pt x="1051366" y="183780"/>
                  </a:lnTo>
                  <a:lnTo>
                    <a:pt x="988682" y="140049"/>
                  </a:lnTo>
                  <a:lnTo>
                    <a:pt x="927747" y="107938"/>
                  </a:lnTo>
                  <a:lnTo>
                    <a:pt x="872698" y="85792"/>
                  </a:lnTo>
                  <a:lnTo>
                    <a:pt x="812734" y="67293"/>
                  </a:lnTo>
                  <a:lnTo>
                    <a:pt x="762927" y="55991"/>
                  </a:lnTo>
                  <a:lnTo>
                    <a:pt x="712295" y="45234"/>
                  </a:lnTo>
                  <a:lnTo>
                    <a:pt x="665967" y="36977"/>
                  </a:lnTo>
                  <a:lnTo>
                    <a:pt x="616885" y="39730"/>
                  </a:lnTo>
                  <a:lnTo>
                    <a:pt x="560906" y="41253"/>
                  </a:lnTo>
                  <a:lnTo>
                    <a:pt x="525475" y="41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926922" y="284773"/>
            <a:ext cx="3361869" cy="557507"/>
            <a:chOff x="2926922" y="284773"/>
            <a:chExt cx="3361869" cy="557507"/>
          </a:xfrm>
        </p:grpSpPr>
        <p:sp>
          <p:nvSpPr>
            <p:cNvPr id="2" name="Freeform 1"/>
            <p:cNvSpPr/>
            <p:nvPr/>
          </p:nvSpPr>
          <p:spPr>
            <a:xfrm>
              <a:off x="3119728" y="326383"/>
              <a:ext cx="17520" cy="431669"/>
            </a:xfrm>
            <a:custGeom>
              <a:avLst/>
              <a:gdLst/>
              <a:ahLst/>
              <a:cxnLst/>
              <a:rect l="0" t="0" r="0" b="0"/>
              <a:pathLst>
                <a:path w="17520" h="431669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2" y="137662"/>
                  </a:lnTo>
                  <a:lnTo>
                    <a:pt x="14975" y="189747"/>
                  </a:lnTo>
                  <a:lnTo>
                    <a:pt x="16938" y="242225"/>
                  </a:lnTo>
                  <a:lnTo>
                    <a:pt x="17519" y="294818"/>
                  </a:lnTo>
                  <a:lnTo>
                    <a:pt x="12126" y="353814"/>
                  </a:lnTo>
                  <a:lnTo>
                    <a:pt x="7879" y="412158"/>
                  </a:lnTo>
                  <a:lnTo>
                    <a:pt x="723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6922" y="284773"/>
              <a:ext cx="434492" cy="241652"/>
            </a:xfrm>
            <a:custGeom>
              <a:avLst/>
              <a:gdLst/>
              <a:ahLst/>
              <a:cxnLst/>
              <a:rect l="0" t="0" r="0" b="0"/>
              <a:pathLst>
                <a:path w="434492" h="241652">
                  <a:moveTo>
                    <a:pt x="0" y="94252"/>
                  </a:moveTo>
                  <a:lnTo>
                    <a:pt x="11178" y="77485"/>
                  </a:lnTo>
                  <a:lnTo>
                    <a:pt x="73217" y="34659"/>
                  </a:lnTo>
                  <a:lnTo>
                    <a:pt x="105142" y="19143"/>
                  </a:lnTo>
                  <a:lnTo>
                    <a:pt x="155776" y="10656"/>
                  </a:lnTo>
                  <a:lnTo>
                    <a:pt x="213958" y="2047"/>
                  </a:lnTo>
                  <a:lnTo>
                    <a:pt x="275840" y="0"/>
                  </a:lnTo>
                  <a:lnTo>
                    <a:pt x="331954" y="8001"/>
                  </a:lnTo>
                  <a:lnTo>
                    <a:pt x="365858" y="18654"/>
                  </a:lnTo>
                  <a:lnTo>
                    <a:pt x="406292" y="49303"/>
                  </a:lnTo>
                  <a:lnTo>
                    <a:pt x="422330" y="75475"/>
                  </a:lnTo>
                  <a:lnTo>
                    <a:pt x="434491" y="111046"/>
                  </a:lnTo>
                  <a:lnTo>
                    <a:pt x="434324" y="151221"/>
                  </a:lnTo>
                  <a:lnTo>
                    <a:pt x="426610" y="172604"/>
                  </a:lnTo>
                  <a:lnTo>
                    <a:pt x="402593" y="205396"/>
                  </a:lnTo>
                  <a:lnTo>
                    <a:pt x="376650" y="221680"/>
                  </a:lnTo>
                  <a:lnTo>
                    <a:pt x="317737" y="232999"/>
                  </a:lnTo>
                  <a:lnTo>
                    <a:pt x="259734" y="240512"/>
                  </a:lnTo>
                  <a:lnTo>
                    <a:pt x="242155" y="241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02339" y="357968"/>
              <a:ext cx="230035" cy="433840"/>
            </a:xfrm>
            <a:custGeom>
              <a:avLst/>
              <a:gdLst/>
              <a:ahLst/>
              <a:cxnLst/>
              <a:rect l="0" t="0" r="0" b="0"/>
              <a:pathLst>
                <a:path w="230035" h="433840">
                  <a:moveTo>
                    <a:pt x="40521" y="0"/>
                  </a:moveTo>
                  <a:lnTo>
                    <a:pt x="25867" y="49552"/>
                  </a:lnTo>
                  <a:lnTo>
                    <a:pt x="21361" y="100080"/>
                  </a:lnTo>
                  <a:lnTo>
                    <a:pt x="20026" y="153916"/>
                  </a:lnTo>
                  <a:lnTo>
                    <a:pt x="19631" y="206912"/>
                  </a:lnTo>
                  <a:lnTo>
                    <a:pt x="12261" y="261580"/>
                  </a:lnTo>
                  <a:lnTo>
                    <a:pt x="6473" y="316226"/>
                  </a:lnTo>
                  <a:lnTo>
                    <a:pt x="0" y="372081"/>
                  </a:lnTo>
                  <a:lnTo>
                    <a:pt x="4468" y="408554"/>
                  </a:lnTo>
                  <a:lnTo>
                    <a:pt x="9467" y="417429"/>
                  </a:lnTo>
                  <a:lnTo>
                    <a:pt x="24379" y="430409"/>
                  </a:lnTo>
                  <a:lnTo>
                    <a:pt x="45825" y="433839"/>
                  </a:lnTo>
                  <a:lnTo>
                    <a:pt x="103310" y="426508"/>
                  </a:lnTo>
                  <a:lnTo>
                    <a:pt x="163754" y="422201"/>
                  </a:lnTo>
                  <a:lnTo>
                    <a:pt x="215208" y="421350"/>
                  </a:lnTo>
                  <a:lnTo>
                    <a:pt x="23003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53388" y="57906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74445" y="33691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421" y="5590"/>
                  </a:lnTo>
                  <a:lnTo>
                    <a:pt x="67603" y="18212"/>
                  </a:lnTo>
                  <a:lnTo>
                    <a:pt x="2860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58756" y="417598"/>
              <a:ext cx="336913" cy="424682"/>
            </a:xfrm>
            <a:custGeom>
              <a:avLst/>
              <a:gdLst/>
              <a:ahLst/>
              <a:cxnLst/>
              <a:rect l="0" t="0" r="0" b="0"/>
              <a:pathLst>
                <a:path w="336913" h="424682">
                  <a:moveTo>
                    <a:pt x="0" y="393096"/>
                  </a:moveTo>
                  <a:lnTo>
                    <a:pt x="7236" y="365540"/>
                  </a:lnTo>
                  <a:lnTo>
                    <a:pt x="12997" y="309317"/>
                  </a:lnTo>
                  <a:lnTo>
                    <a:pt x="19465" y="247215"/>
                  </a:lnTo>
                  <a:lnTo>
                    <a:pt x="29148" y="188198"/>
                  </a:lnTo>
                  <a:lnTo>
                    <a:pt x="39206" y="135293"/>
                  </a:lnTo>
                  <a:lnTo>
                    <a:pt x="47129" y="74800"/>
                  </a:lnTo>
                  <a:lnTo>
                    <a:pt x="51009" y="31934"/>
                  </a:lnTo>
                  <a:lnTo>
                    <a:pt x="53893" y="24809"/>
                  </a:lnTo>
                  <a:lnTo>
                    <a:pt x="58155" y="22399"/>
                  </a:lnTo>
                  <a:lnTo>
                    <a:pt x="63337" y="23132"/>
                  </a:lnTo>
                  <a:lnTo>
                    <a:pt x="67961" y="28300"/>
                  </a:lnTo>
                  <a:lnTo>
                    <a:pt x="92221" y="87940"/>
                  </a:lnTo>
                  <a:lnTo>
                    <a:pt x="111293" y="118236"/>
                  </a:lnTo>
                  <a:lnTo>
                    <a:pt x="129012" y="134845"/>
                  </a:lnTo>
                  <a:lnTo>
                    <a:pt x="139821" y="139040"/>
                  </a:lnTo>
                  <a:lnTo>
                    <a:pt x="164308" y="140582"/>
                  </a:lnTo>
                  <a:lnTo>
                    <a:pt x="175049" y="137016"/>
                  </a:lnTo>
                  <a:lnTo>
                    <a:pt x="193223" y="123695"/>
                  </a:lnTo>
                  <a:lnTo>
                    <a:pt x="222785" y="86547"/>
                  </a:lnTo>
                  <a:lnTo>
                    <a:pt x="248706" y="24491"/>
                  </a:lnTo>
                  <a:lnTo>
                    <a:pt x="255986" y="3494"/>
                  </a:lnTo>
                  <a:lnTo>
                    <a:pt x="260734" y="0"/>
                  </a:lnTo>
                  <a:lnTo>
                    <a:pt x="266240" y="1181"/>
                  </a:lnTo>
                  <a:lnTo>
                    <a:pt x="272249" y="5477"/>
                  </a:lnTo>
                  <a:lnTo>
                    <a:pt x="278927" y="22729"/>
                  </a:lnTo>
                  <a:lnTo>
                    <a:pt x="290801" y="78165"/>
                  </a:lnTo>
                  <a:lnTo>
                    <a:pt x="294009" y="133879"/>
                  </a:lnTo>
                  <a:lnTo>
                    <a:pt x="297683" y="183710"/>
                  </a:lnTo>
                  <a:lnTo>
                    <a:pt x="299943" y="229280"/>
                  </a:lnTo>
                  <a:lnTo>
                    <a:pt x="298254" y="254778"/>
                  </a:lnTo>
                  <a:lnTo>
                    <a:pt x="306703" y="312395"/>
                  </a:lnTo>
                  <a:lnTo>
                    <a:pt x="319636" y="374165"/>
                  </a:lnTo>
                  <a:lnTo>
                    <a:pt x="336912" y="424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32143" y="438672"/>
              <a:ext cx="343624" cy="372023"/>
            </a:xfrm>
            <a:custGeom>
              <a:avLst/>
              <a:gdLst/>
              <a:ahLst/>
              <a:cxnLst/>
              <a:rect l="0" t="0" r="0" b="0"/>
              <a:pathLst>
                <a:path w="343624" h="372023">
                  <a:moveTo>
                    <a:pt x="58323" y="372022"/>
                  </a:moveTo>
                  <a:lnTo>
                    <a:pt x="40365" y="315807"/>
                  </a:lnTo>
                  <a:lnTo>
                    <a:pt x="29776" y="257236"/>
                  </a:lnTo>
                  <a:lnTo>
                    <a:pt x="21748" y="200259"/>
                  </a:lnTo>
                  <a:lnTo>
                    <a:pt x="10068" y="143944"/>
                  </a:lnTo>
                  <a:lnTo>
                    <a:pt x="3428" y="90880"/>
                  </a:lnTo>
                  <a:lnTo>
                    <a:pt x="0" y="66916"/>
                  </a:lnTo>
                  <a:lnTo>
                    <a:pt x="2376" y="40667"/>
                  </a:lnTo>
                  <a:lnTo>
                    <a:pt x="6987" y="30626"/>
                  </a:lnTo>
                  <a:lnTo>
                    <a:pt x="21469" y="16349"/>
                  </a:lnTo>
                  <a:lnTo>
                    <a:pt x="49353" y="1735"/>
                  </a:lnTo>
                  <a:lnTo>
                    <a:pt x="69544" y="0"/>
                  </a:lnTo>
                  <a:lnTo>
                    <a:pt x="132083" y="14668"/>
                  </a:lnTo>
                  <a:lnTo>
                    <a:pt x="195199" y="38283"/>
                  </a:lnTo>
                  <a:lnTo>
                    <a:pt x="258365" y="80622"/>
                  </a:lnTo>
                  <a:lnTo>
                    <a:pt x="315296" y="132360"/>
                  </a:lnTo>
                  <a:lnTo>
                    <a:pt x="343158" y="182837"/>
                  </a:lnTo>
                  <a:lnTo>
                    <a:pt x="343623" y="203712"/>
                  </a:lnTo>
                  <a:lnTo>
                    <a:pt x="337309" y="235195"/>
                  </a:lnTo>
                  <a:lnTo>
                    <a:pt x="322439" y="261160"/>
                  </a:lnTo>
                  <a:lnTo>
                    <a:pt x="282702" y="305160"/>
                  </a:lnTo>
                  <a:lnTo>
                    <a:pt x="226143" y="338374"/>
                  </a:lnTo>
                  <a:lnTo>
                    <a:pt x="165720" y="352426"/>
                  </a:lnTo>
                  <a:lnTo>
                    <a:pt x="110733" y="359702"/>
                  </a:lnTo>
                  <a:lnTo>
                    <a:pt x="93314" y="357578"/>
                  </a:lnTo>
                  <a:lnTo>
                    <a:pt x="79380" y="350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32704" y="403745"/>
              <a:ext cx="252686" cy="364836"/>
            </a:xfrm>
            <a:custGeom>
              <a:avLst/>
              <a:gdLst/>
              <a:ahLst/>
              <a:cxnLst/>
              <a:rect l="0" t="0" r="0" b="0"/>
              <a:pathLst>
                <a:path w="252686" h="364836">
                  <a:moveTo>
                    <a:pt x="0" y="343778"/>
                  </a:moveTo>
                  <a:lnTo>
                    <a:pt x="7236" y="316222"/>
                  </a:lnTo>
                  <a:lnTo>
                    <a:pt x="9878" y="259999"/>
                  </a:lnTo>
                  <a:lnTo>
                    <a:pt x="10400" y="203487"/>
                  </a:lnTo>
                  <a:lnTo>
                    <a:pt x="17739" y="146094"/>
                  </a:lnTo>
                  <a:lnTo>
                    <a:pt x="23522" y="85884"/>
                  </a:lnTo>
                  <a:lnTo>
                    <a:pt x="32863" y="22557"/>
                  </a:lnTo>
                  <a:lnTo>
                    <a:pt x="42292" y="3701"/>
                  </a:lnTo>
                  <a:lnTo>
                    <a:pt x="48082" y="77"/>
                  </a:lnTo>
                  <a:lnTo>
                    <a:pt x="54282" y="0"/>
                  </a:lnTo>
                  <a:lnTo>
                    <a:pt x="67409" y="6154"/>
                  </a:lnTo>
                  <a:lnTo>
                    <a:pt x="101872" y="35772"/>
                  </a:lnTo>
                  <a:lnTo>
                    <a:pt x="136883" y="96171"/>
                  </a:lnTo>
                  <a:lnTo>
                    <a:pt x="170538" y="156698"/>
                  </a:lnTo>
                  <a:lnTo>
                    <a:pt x="195069" y="205159"/>
                  </a:lnTo>
                  <a:lnTo>
                    <a:pt x="215914" y="265530"/>
                  </a:lnTo>
                  <a:lnTo>
                    <a:pt x="231296" y="319396"/>
                  </a:lnTo>
                  <a:lnTo>
                    <a:pt x="242058" y="347082"/>
                  </a:lnTo>
                  <a:lnTo>
                    <a:pt x="252685" y="364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53761" y="605851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25858"/>
                  </a:moveTo>
                  <a:lnTo>
                    <a:pt x="93525" y="7900"/>
                  </a:lnTo>
                  <a:lnTo>
                    <a:pt x="62806" y="0"/>
                  </a:lnTo>
                  <a:lnTo>
                    <a:pt x="0" y="4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90008" y="433863"/>
              <a:ext cx="298783" cy="334718"/>
            </a:xfrm>
            <a:custGeom>
              <a:avLst/>
              <a:gdLst/>
              <a:ahLst/>
              <a:cxnLst/>
              <a:rect l="0" t="0" r="0" b="0"/>
              <a:pathLst>
                <a:path w="298783" h="334718">
                  <a:moveTo>
                    <a:pt x="211277" y="8333"/>
                  </a:moveTo>
                  <a:lnTo>
                    <a:pt x="173799" y="0"/>
                  </a:lnTo>
                  <a:lnTo>
                    <a:pt x="135832" y="1575"/>
                  </a:lnTo>
                  <a:lnTo>
                    <a:pt x="75563" y="15849"/>
                  </a:lnTo>
                  <a:lnTo>
                    <a:pt x="21916" y="38554"/>
                  </a:lnTo>
                  <a:lnTo>
                    <a:pt x="7013" y="54520"/>
                  </a:lnTo>
                  <a:lnTo>
                    <a:pt x="1402" y="63691"/>
                  </a:lnTo>
                  <a:lnTo>
                    <a:pt x="0" y="73315"/>
                  </a:lnTo>
                  <a:lnTo>
                    <a:pt x="4683" y="93366"/>
                  </a:lnTo>
                  <a:lnTo>
                    <a:pt x="10376" y="101287"/>
                  </a:lnTo>
                  <a:lnTo>
                    <a:pt x="26061" y="113207"/>
                  </a:lnTo>
                  <a:lnTo>
                    <a:pt x="85313" y="137841"/>
                  </a:lnTo>
                  <a:lnTo>
                    <a:pt x="135529" y="152155"/>
                  </a:lnTo>
                  <a:lnTo>
                    <a:pt x="198861" y="169761"/>
                  </a:lnTo>
                  <a:lnTo>
                    <a:pt x="241320" y="192212"/>
                  </a:lnTo>
                  <a:lnTo>
                    <a:pt x="280802" y="226105"/>
                  </a:lnTo>
                  <a:lnTo>
                    <a:pt x="296737" y="252623"/>
                  </a:lnTo>
                  <a:lnTo>
                    <a:pt x="298782" y="272494"/>
                  </a:lnTo>
                  <a:lnTo>
                    <a:pt x="297689" y="282707"/>
                  </a:lnTo>
                  <a:lnTo>
                    <a:pt x="287117" y="300293"/>
                  </a:lnTo>
                  <a:lnTo>
                    <a:pt x="269550" y="314738"/>
                  </a:lnTo>
                  <a:lnTo>
                    <a:pt x="233352" y="328277"/>
                  </a:lnTo>
                  <a:lnTo>
                    <a:pt x="179199" y="333445"/>
                  </a:lnTo>
                  <a:lnTo>
                    <a:pt x="123442" y="334466"/>
                  </a:lnTo>
                  <a:lnTo>
                    <a:pt x="74406" y="334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85057" y="758051"/>
            <a:ext cx="2268187" cy="163518"/>
            <a:chOff x="4085057" y="758051"/>
            <a:chExt cx="2268187" cy="163518"/>
          </a:xfrm>
        </p:grpSpPr>
        <p:sp>
          <p:nvSpPr>
            <p:cNvPr id="13" name="Freeform 12"/>
            <p:cNvSpPr/>
            <p:nvPr/>
          </p:nvSpPr>
          <p:spPr>
            <a:xfrm>
              <a:off x="5359005" y="758051"/>
              <a:ext cx="994239" cy="122084"/>
            </a:xfrm>
            <a:custGeom>
              <a:avLst/>
              <a:gdLst/>
              <a:ahLst/>
              <a:cxnLst/>
              <a:rect l="0" t="0" r="0" b="0"/>
              <a:pathLst>
                <a:path w="994239" h="122084">
                  <a:moveTo>
                    <a:pt x="989679" y="0"/>
                  </a:moveTo>
                  <a:lnTo>
                    <a:pt x="984089" y="16768"/>
                  </a:lnTo>
                  <a:lnTo>
                    <a:pt x="984465" y="34359"/>
                  </a:lnTo>
                  <a:lnTo>
                    <a:pt x="994238" y="74248"/>
                  </a:lnTo>
                  <a:lnTo>
                    <a:pt x="992718" y="82254"/>
                  </a:lnTo>
                  <a:lnTo>
                    <a:pt x="988196" y="88761"/>
                  </a:lnTo>
                  <a:lnTo>
                    <a:pt x="981671" y="94269"/>
                  </a:lnTo>
                  <a:lnTo>
                    <a:pt x="973812" y="96771"/>
                  </a:lnTo>
                  <a:lnTo>
                    <a:pt x="914341" y="101154"/>
                  </a:lnTo>
                  <a:lnTo>
                    <a:pt x="862319" y="96367"/>
                  </a:lnTo>
                  <a:lnTo>
                    <a:pt x="806984" y="100664"/>
                  </a:lnTo>
                  <a:lnTo>
                    <a:pt x="750994" y="104373"/>
                  </a:lnTo>
                  <a:lnTo>
                    <a:pt x="694873" y="105105"/>
                  </a:lnTo>
                  <a:lnTo>
                    <a:pt x="638727" y="105250"/>
                  </a:lnTo>
                  <a:lnTo>
                    <a:pt x="582576" y="112514"/>
                  </a:lnTo>
                  <a:lnTo>
                    <a:pt x="523305" y="115162"/>
                  </a:lnTo>
                  <a:lnTo>
                    <a:pt x="461208" y="115685"/>
                  </a:lnTo>
                  <a:lnTo>
                    <a:pt x="403881" y="116958"/>
                  </a:lnTo>
                  <a:lnTo>
                    <a:pt x="350617" y="121022"/>
                  </a:lnTo>
                  <a:lnTo>
                    <a:pt x="300365" y="116843"/>
                  </a:lnTo>
                  <a:lnTo>
                    <a:pt x="246548" y="122083"/>
                  </a:lnTo>
                  <a:lnTo>
                    <a:pt x="184502" y="116870"/>
                  </a:lnTo>
                  <a:lnTo>
                    <a:pt x="129555" y="116023"/>
                  </a:lnTo>
                  <a:lnTo>
                    <a:pt x="73641" y="115855"/>
                  </a:lnTo>
                  <a:lnTo>
                    <a:pt x="23125" y="110233"/>
                  </a:lnTo>
                  <a:lnTo>
                    <a:pt x="15417" y="103904"/>
                  </a:lnTo>
                  <a:lnTo>
                    <a:pt x="6852" y="843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85057" y="779108"/>
              <a:ext cx="1031794" cy="142461"/>
            </a:xfrm>
            <a:custGeom>
              <a:avLst/>
              <a:gdLst/>
              <a:ahLst/>
              <a:cxnLst/>
              <a:rect l="0" t="0" r="0" b="0"/>
              <a:pathLst>
                <a:path w="1031794" h="142461">
                  <a:moveTo>
                    <a:pt x="1031793" y="0"/>
                  </a:moveTo>
                  <a:lnTo>
                    <a:pt x="1026203" y="16768"/>
                  </a:lnTo>
                  <a:lnTo>
                    <a:pt x="1026579" y="34359"/>
                  </a:lnTo>
                  <a:lnTo>
                    <a:pt x="1031106" y="92999"/>
                  </a:lnTo>
                  <a:lnTo>
                    <a:pt x="1031488" y="120102"/>
                  </a:lnTo>
                  <a:lnTo>
                    <a:pt x="1026910" y="129201"/>
                  </a:lnTo>
                  <a:lnTo>
                    <a:pt x="1019179" y="135267"/>
                  </a:lnTo>
                  <a:lnTo>
                    <a:pt x="1009345" y="139311"/>
                  </a:lnTo>
                  <a:lnTo>
                    <a:pt x="985941" y="140685"/>
                  </a:lnTo>
                  <a:lnTo>
                    <a:pt x="932788" y="137624"/>
                  </a:lnTo>
                  <a:lnTo>
                    <a:pt x="871573" y="128637"/>
                  </a:lnTo>
                  <a:lnTo>
                    <a:pt x="817260" y="126796"/>
                  </a:lnTo>
                  <a:lnTo>
                    <a:pt x="761471" y="126432"/>
                  </a:lnTo>
                  <a:lnTo>
                    <a:pt x="708511" y="129480"/>
                  </a:lnTo>
                  <a:lnTo>
                    <a:pt x="658318" y="135411"/>
                  </a:lnTo>
                  <a:lnTo>
                    <a:pt x="603344" y="136582"/>
                  </a:lnTo>
                  <a:lnTo>
                    <a:pt x="544305" y="136814"/>
                  </a:lnTo>
                  <a:lnTo>
                    <a:pt x="482253" y="136860"/>
                  </a:lnTo>
                  <a:lnTo>
                    <a:pt x="426106" y="135699"/>
                  </a:lnTo>
                  <a:lnTo>
                    <a:pt x="389856" y="130804"/>
                  </a:lnTo>
                  <a:lnTo>
                    <a:pt x="336278" y="135326"/>
                  </a:lnTo>
                  <a:lnTo>
                    <a:pt x="275045" y="136566"/>
                  </a:lnTo>
                  <a:lnTo>
                    <a:pt x="215030" y="136810"/>
                  </a:lnTo>
                  <a:lnTo>
                    <a:pt x="158115" y="136859"/>
                  </a:lnTo>
                  <a:lnTo>
                    <a:pt x="101812" y="136868"/>
                  </a:lnTo>
                  <a:lnTo>
                    <a:pt x="46800" y="138040"/>
                  </a:lnTo>
                  <a:lnTo>
                    <a:pt x="23140" y="142460"/>
                  </a:lnTo>
                  <a:lnTo>
                    <a:pt x="15426" y="139427"/>
                  </a:lnTo>
                  <a:lnTo>
                    <a:pt x="10284" y="132726"/>
                  </a:lnTo>
                  <a:lnTo>
                    <a:pt x="3047" y="10717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78209" y="1379233"/>
            <a:ext cx="3683287" cy="579068"/>
            <a:chOff x="2378209" y="1379233"/>
            <a:chExt cx="3683287" cy="579068"/>
          </a:xfrm>
        </p:grpSpPr>
        <p:sp>
          <p:nvSpPr>
            <p:cNvPr id="16" name="Freeform 15"/>
            <p:cNvSpPr/>
            <p:nvPr/>
          </p:nvSpPr>
          <p:spPr>
            <a:xfrm>
              <a:off x="2378209" y="1463461"/>
              <a:ext cx="340330" cy="459770"/>
            </a:xfrm>
            <a:custGeom>
              <a:avLst/>
              <a:gdLst/>
              <a:ahLst/>
              <a:cxnLst/>
              <a:rect l="0" t="0" r="0" b="0"/>
              <a:pathLst>
                <a:path w="340330" h="459770">
                  <a:moveTo>
                    <a:pt x="106516" y="0"/>
                  </a:moveTo>
                  <a:lnTo>
                    <a:pt x="77208" y="34897"/>
                  </a:lnTo>
                  <a:lnTo>
                    <a:pt x="45283" y="95047"/>
                  </a:lnTo>
                  <a:lnTo>
                    <a:pt x="4603" y="157953"/>
                  </a:lnTo>
                  <a:lnTo>
                    <a:pt x="1139" y="160284"/>
                  </a:lnTo>
                  <a:lnTo>
                    <a:pt x="0" y="157159"/>
                  </a:lnTo>
                  <a:lnTo>
                    <a:pt x="6577" y="124110"/>
                  </a:lnTo>
                  <a:lnTo>
                    <a:pt x="21402" y="94095"/>
                  </a:lnTo>
                  <a:lnTo>
                    <a:pt x="70188" y="46181"/>
                  </a:lnTo>
                  <a:lnTo>
                    <a:pt x="97702" y="30321"/>
                  </a:lnTo>
                  <a:lnTo>
                    <a:pt x="133670" y="18212"/>
                  </a:lnTo>
                  <a:lnTo>
                    <a:pt x="157189" y="17063"/>
                  </a:lnTo>
                  <a:lnTo>
                    <a:pt x="179340" y="21621"/>
                  </a:lnTo>
                  <a:lnTo>
                    <a:pt x="200883" y="31446"/>
                  </a:lnTo>
                  <a:lnTo>
                    <a:pt x="215917" y="46731"/>
                  </a:lnTo>
                  <a:lnTo>
                    <a:pt x="225329" y="66393"/>
                  </a:lnTo>
                  <a:lnTo>
                    <a:pt x="229457" y="102600"/>
                  </a:lnTo>
                  <a:lnTo>
                    <a:pt x="226277" y="125148"/>
                  </a:lnTo>
                  <a:lnTo>
                    <a:pt x="217845" y="143749"/>
                  </a:lnTo>
                  <a:lnTo>
                    <a:pt x="172934" y="196318"/>
                  </a:lnTo>
                  <a:lnTo>
                    <a:pt x="146472" y="211936"/>
                  </a:lnTo>
                  <a:lnTo>
                    <a:pt x="142512" y="212650"/>
                  </a:lnTo>
                  <a:lnTo>
                    <a:pt x="142212" y="210787"/>
                  </a:lnTo>
                  <a:lnTo>
                    <a:pt x="144351" y="207205"/>
                  </a:lnTo>
                  <a:lnTo>
                    <a:pt x="169719" y="196575"/>
                  </a:lnTo>
                  <a:lnTo>
                    <a:pt x="206871" y="191605"/>
                  </a:lnTo>
                  <a:lnTo>
                    <a:pt x="241926" y="195722"/>
                  </a:lnTo>
                  <a:lnTo>
                    <a:pt x="274539" y="209940"/>
                  </a:lnTo>
                  <a:lnTo>
                    <a:pt x="300840" y="228970"/>
                  </a:lnTo>
                  <a:lnTo>
                    <a:pt x="329518" y="264767"/>
                  </a:lnTo>
                  <a:lnTo>
                    <a:pt x="339379" y="284960"/>
                  </a:lnTo>
                  <a:lnTo>
                    <a:pt x="340329" y="327238"/>
                  </a:lnTo>
                  <a:lnTo>
                    <a:pt x="327612" y="365631"/>
                  </a:lnTo>
                  <a:lnTo>
                    <a:pt x="295566" y="417642"/>
                  </a:lnTo>
                  <a:lnTo>
                    <a:pt x="280616" y="432453"/>
                  </a:lnTo>
                  <a:lnTo>
                    <a:pt x="251298" y="447369"/>
                  </a:lnTo>
                  <a:lnTo>
                    <a:pt x="196943" y="459769"/>
                  </a:lnTo>
                  <a:lnTo>
                    <a:pt x="135817" y="456976"/>
                  </a:lnTo>
                  <a:lnTo>
                    <a:pt x="7493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85494" y="1526632"/>
              <a:ext cx="345461" cy="330234"/>
            </a:xfrm>
            <a:custGeom>
              <a:avLst/>
              <a:gdLst/>
              <a:ahLst/>
              <a:cxnLst/>
              <a:rect l="0" t="0" r="0" b="0"/>
              <a:pathLst>
                <a:path w="345461" h="330234">
                  <a:moveTo>
                    <a:pt x="141428" y="0"/>
                  </a:moveTo>
                  <a:lnTo>
                    <a:pt x="117381" y="9575"/>
                  </a:lnTo>
                  <a:lnTo>
                    <a:pt x="81835" y="39403"/>
                  </a:lnTo>
                  <a:lnTo>
                    <a:pt x="39658" y="95443"/>
                  </a:lnTo>
                  <a:lnTo>
                    <a:pt x="12193" y="157987"/>
                  </a:lnTo>
                  <a:lnTo>
                    <a:pt x="0" y="207289"/>
                  </a:lnTo>
                  <a:lnTo>
                    <a:pt x="6430" y="252036"/>
                  </a:lnTo>
                  <a:lnTo>
                    <a:pt x="18760" y="284077"/>
                  </a:lnTo>
                  <a:lnTo>
                    <a:pt x="24555" y="294670"/>
                  </a:lnTo>
                  <a:lnTo>
                    <a:pt x="40351" y="309559"/>
                  </a:lnTo>
                  <a:lnTo>
                    <a:pt x="72095" y="324517"/>
                  </a:lnTo>
                  <a:lnTo>
                    <a:pt x="96575" y="330233"/>
                  </a:lnTo>
                  <a:lnTo>
                    <a:pt x="147126" y="327490"/>
                  </a:lnTo>
                  <a:lnTo>
                    <a:pt x="176716" y="324536"/>
                  </a:lnTo>
                  <a:lnTo>
                    <a:pt x="235286" y="297140"/>
                  </a:lnTo>
                  <a:lnTo>
                    <a:pt x="293687" y="247026"/>
                  </a:lnTo>
                  <a:lnTo>
                    <a:pt x="322326" y="209452"/>
                  </a:lnTo>
                  <a:lnTo>
                    <a:pt x="344307" y="157780"/>
                  </a:lnTo>
                  <a:lnTo>
                    <a:pt x="345460" y="136805"/>
                  </a:lnTo>
                  <a:lnTo>
                    <a:pt x="336668" y="94743"/>
                  </a:lnTo>
                  <a:lnTo>
                    <a:pt x="321460" y="68756"/>
                  </a:lnTo>
                  <a:lnTo>
                    <a:pt x="296546" y="46238"/>
                  </a:lnTo>
                  <a:lnTo>
                    <a:pt x="234890" y="22062"/>
                  </a:lnTo>
                  <a:lnTo>
                    <a:pt x="19407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2818" y="1678970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5042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74404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05989" y="18003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32373" y="1497329"/>
              <a:ext cx="311630" cy="342151"/>
            </a:xfrm>
            <a:custGeom>
              <a:avLst/>
              <a:gdLst/>
              <a:ahLst/>
              <a:cxnLst/>
              <a:rect l="0" t="0" r="0" b="0"/>
              <a:pathLst>
                <a:path w="311630" h="342151">
                  <a:moveTo>
                    <a:pt x="0" y="50360"/>
                  </a:moveTo>
                  <a:lnTo>
                    <a:pt x="5589" y="33592"/>
                  </a:lnTo>
                  <a:lnTo>
                    <a:pt x="17691" y="22240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25002" y="3983"/>
                  </a:lnTo>
                  <a:lnTo>
                    <a:pt x="157530" y="18161"/>
                  </a:lnTo>
                  <a:lnTo>
                    <a:pt x="172569" y="33710"/>
                  </a:lnTo>
                  <a:lnTo>
                    <a:pt x="178217" y="42769"/>
                  </a:lnTo>
                  <a:lnTo>
                    <a:pt x="181373" y="62194"/>
                  </a:lnTo>
                  <a:lnTo>
                    <a:pt x="173867" y="103260"/>
                  </a:lnTo>
                  <a:lnTo>
                    <a:pt x="168554" y="111363"/>
                  </a:lnTo>
                  <a:lnTo>
                    <a:pt x="153291" y="123486"/>
                  </a:lnTo>
                  <a:lnTo>
                    <a:pt x="121916" y="138461"/>
                  </a:lnTo>
                  <a:lnTo>
                    <a:pt x="181498" y="138037"/>
                  </a:lnTo>
                  <a:lnTo>
                    <a:pt x="230044" y="149307"/>
                  </a:lnTo>
                  <a:lnTo>
                    <a:pt x="257154" y="164945"/>
                  </a:lnTo>
                  <a:lnTo>
                    <a:pt x="301593" y="204978"/>
                  </a:lnTo>
                  <a:lnTo>
                    <a:pt x="309516" y="225144"/>
                  </a:lnTo>
                  <a:lnTo>
                    <a:pt x="311629" y="237072"/>
                  </a:lnTo>
                  <a:lnTo>
                    <a:pt x="307738" y="259685"/>
                  </a:lnTo>
                  <a:lnTo>
                    <a:pt x="292393" y="289027"/>
                  </a:lnTo>
                  <a:lnTo>
                    <a:pt x="269909" y="312539"/>
                  </a:lnTo>
                  <a:lnTo>
                    <a:pt x="241020" y="331203"/>
                  </a:lnTo>
                  <a:lnTo>
                    <a:pt x="219424" y="338956"/>
                  </a:lnTo>
                  <a:lnTo>
                    <a:pt x="182128" y="342150"/>
                  </a:lnTo>
                  <a:lnTo>
                    <a:pt x="126755" y="330261"/>
                  </a:lnTo>
                  <a:lnTo>
                    <a:pt x="94756" y="324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27325" y="1379233"/>
              <a:ext cx="189277" cy="515897"/>
            </a:xfrm>
            <a:custGeom>
              <a:avLst/>
              <a:gdLst/>
              <a:ahLst/>
              <a:cxnLst/>
              <a:rect l="0" t="0" r="0" b="0"/>
              <a:pathLst>
                <a:path w="189277" h="515897">
                  <a:moveTo>
                    <a:pt x="189276" y="0"/>
                  </a:moveTo>
                  <a:lnTo>
                    <a:pt x="145313" y="20243"/>
                  </a:lnTo>
                  <a:lnTo>
                    <a:pt x="84077" y="68008"/>
                  </a:lnTo>
                  <a:lnTo>
                    <a:pt x="53115" y="109360"/>
                  </a:lnTo>
                  <a:lnTo>
                    <a:pt x="18574" y="168776"/>
                  </a:lnTo>
                  <a:lnTo>
                    <a:pt x="5856" y="208195"/>
                  </a:lnTo>
                  <a:lnTo>
                    <a:pt x="966" y="263436"/>
                  </a:lnTo>
                  <a:lnTo>
                    <a:pt x="0" y="319408"/>
                  </a:lnTo>
                  <a:lnTo>
                    <a:pt x="8215" y="375525"/>
                  </a:lnTo>
                  <a:lnTo>
                    <a:pt x="18905" y="415293"/>
                  </a:lnTo>
                  <a:lnTo>
                    <a:pt x="49127" y="473177"/>
                  </a:lnTo>
                  <a:lnTo>
                    <a:pt x="67552" y="495960"/>
                  </a:lnTo>
                  <a:lnTo>
                    <a:pt x="94519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1440" y="1589803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4269" y="56214"/>
                  </a:lnTo>
                  <a:lnTo>
                    <a:pt x="843" y="11478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4" y="1667965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6066"/>
                  </a:moveTo>
                  <a:lnTo>
                    <a:pt x="146821" y="2946"/>
                  </a:lnTo>
                  <a:lnTo>
                    <a:pt x="126085" y="0"/>
                  </a:lnTo>
                  <a:lnTo>
                    <a:pt x="68076" y="5036"/>
                  </a:lnTo>
                  <a:lnTo>
                    <a:pt x="12200" y="593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6561" y="1481376"/>
              <a:ext cx="306590" cy="387640"/>
            </a:xfrm>
            <a:custGeom>
              <a:avLst/>
              <a:gdLst/>
              <a:ahLst/>
              <a:cxnLst/>
              <a:rect l="0" t="0" r="0" b="0"/>
              <a:pathLst>
                <a:path w="306590" h="387640">
                  <a:moveTo>
                    <a:pt x="22319" y="66313"/>
                  </a:moveTo>
                  <a:lnTo>
                    <a:pt x="51628" y="18874"/>
                  </a:lnTo>
                  <a:lnTo>
                    <a:pt x="77407" y="2214"/>
                  </a:lnTo>
                  <a:lnTo>
                    <a:pt x="100225" y="0"/>
                  </a:lnTo>
                  <a:lnTo>
                    <a:pt x="125964" y="4085"/>
                  </a:lnTo>
                  <a:lnTo>
                    <a:pt x="164423" y="19539"/>
                  </a:lnTo>
                  <a:lnTo>
                    <a:pt x="191676" y="40106"/>
                  </a:lnTo>
                  <a:lnTo>
                    <a:pt x="213399" y="67906"/>
                  </a:lnTo>
                  <a:lnTo>
                    <a:pt x="226594" y="99540"/>
                  </a:lnTo>
                  <a:lnTo>
                    <a:pt x="231646" y="154678"/>
                  </a:lnTo>
                  <a:lnTo>
                    <a:pt x="232644" y="215959"/>
                  </a:lnTo>
                  <a:lnTo>
                    <a:pt x="221638" y="258961"/>
                  </a:lnTo>
                  <a:lnTo>
                    <a:pt x="190218" y="318023"/>
                  </a:lnTo>
                  <a:lnTo>
                    <a:pt x="162589" y="355329"/>
                  </a:lnTo>
                  <a:lnTo>
                    <a:pt x="136021" y="377985"/>
                  </a:lnTo>
                  <a:lnTo>
                    <a:pt x="109898" y="386158"/>
                  </a:lnTo>
                  <a:lnTo>
                    <a:pt x="65426" y="387639"/>
                  </a:lnTo>
                  <a:lnTo>
                    <a:pt x="39138" y="382260"/>
                  </a:lnTo>
                  <a:lnTo>
                    <a:pt x="19656" y="372070"/>
                  </a:lnTo>
                  <a:lnTo>
                    <a:pt x="6318" y="356623"/>
                  </a:lnTo>
                  <a:lnTo>
                    <a:pt x="1123" y="347590"/>
                  </a:lnTo>
                  <a:lnTo>
                    <a:pt x="0" y="339229"/>
                  </a:lnTo>
                  <a:lnTo>
                    <a:pt x="4991" y="323699"/>
                  </a:lnTo>
                  <a:lnTo>
                    <a:pt x="18127" y="312118"/>
                  </a:lnTo>
                  <a:lnTo>
                    <a:pt x="60746" y="295151"/>
                  </a:lnTo>
                  <a:lnTo>
                    <a:pt x="83852" y="293971"/>
                  </a:lnTo>
                  <a:lnTo>
                    <a:pt x="146323" y="298587"/>
                  </a:lnTo>
                  <a:lnTo>
                    <a:pt x="201536" y="309289"/>
                  </a:lnTo>
                  <a:lnTo>
                    <a:pt x="257501" y="317079"/>
                  </a:lnTo>
                  <a:lnTo>
                    <a:pt x="306589" y="318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8922" y="1410818"/>
              <a:ext cx="178748" cy="547483"/>
            </a:xfrm>
            <a:custGeom>
              <a:avLst/>
              <a:gdLst/>
              <a:ahLst/>
              <a:cxnLst/>
              <a:rect l="0" t="0" r="0" b="0"/>
              <a:pathLst>
                <a:path w="178748" h="547483">
                  <a:moveTo>
                    <a:pt x="0" y="0"/>
                  </a:moveTo>
                  <a:lnTo>
                    <a:pt x="58563" y="49498"/>
                  </a:lnTo>
                  <a:lnTo>
                    <a:pt x="110744" y="105933"/>
                  </a:lnTo>
                  <a:lnTo>
                    <a:pt x="140072" y="155933"/>
                  </a:lnTo>
                  <a:lnTo>
                    <a:pt x="165275" y="213989"/>
                  </a:lnTo>
                  <a:lnTo>
                    <a:pt x="174922" y="264226"/>
                  </a:lnTo>
                  <a:lnTo>
                    <a:pt x="177781" y="313036"/>
                  </a:lnTo>
                  <a:lnTo>
                    <a:pt x="178747" y="371450"/>
                  </a:lnTo>
                  <a:lnTo>
                    <a:pt x="172639" y="396716"/>
                  </a:lnTo>
                  <a:lnTo>
                    <a:pt x="143054" y="452282"/>
                  </a:lnTo>
                  <a:lnTo>
                    <a:pt x="94708" y="514946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43233" y="1663502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27832" y="54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32704" y="1674031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63171"/>
                  </a:moveTo>
                  <a:lnTo>
                    <a:pt x="12408" y="91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3874" y="1526632"/>
              <a:ext cx="267622" cy="418244"/>
            </a:xfrm>
            <a:custGeom>
              <a:avLst/>
              <a:gdLst/>
              <a:ahLst/>
              <a:cxnLst/>
              <a:rect l="0" t="0" r="0" b="0"/>
              <a:pathLst>
                <a:path w="267622" h="418244">
                  <a:moveTo>
                    <a:pt x="144198" y="0"/>
                  </a:moveTo>
                  <a:lnTo>
                    <a:pt x="120152" y="9575"/>
                  </a:lnTo>
                  <a:lnTo>
                    <a:pt x="84605" y="39403"/>
                  </a:lnTo>
                  <a:lnTo>
                    <a:pt x="49451" y="93590"/>
                  </a:lnTo>
                  <a:lnTo>
                    <a:pt x="31507" y="129116"/>
                  </a:lnTo>
                  <a:lnTo>
                    <a:pt x="11249" y="188491"/>
                  </a:lnTo>
                  <a:lnTo>
                    <a:pt x="0" y="237664"/>
                  </a:lnTo>
                  <a:lnTo>
                    <a:pt x="3021" y="297420"/>
                  </a:lnTo>
                  <a:lnTo>
                    <a:pt x="16052" y="345878"/>
                  </a:lnTo>
                  <a:lnTo>
                    <a:pt x="39943" y="386126"/>
                  </a:lnTo>
                  <a:lnTo>
                    <a:pt x="54579" y="400899"/>
                  </a:lnTo>
                  <a:lnTo>
                    <a:pt x="72782" y="411364"/>
                  </a:lnTo>
                  <a:lnTo>
                    <a:pt x="108350" y="418243"/>
                  </a:lnTo>
                  <a:lnTo>
                    <a:pt x="167814" y="409305"/>
                  </a:lnTo>
                  <a:lnTo>
                    <a:pt x="205007" y="396576"/>
                  </a:lnTo>
                  <a:lnTo>
                    <a:pt x="243428" y="371314"/>
                  </a:lnTo>
                  <a:lnTo>
                    <a:pt x="260687" y="345155"/>
                  </a:lnTo>
                  <a:lnTo>
                    <a:pt x="267621" y="309589"/>
                  </a:lnTo>
                  <a:lnTo>
                    <a:pt x="263004" y="286163"/>
                  </a:lnTo>
                  <a:lnTo>
                    <a:pt x="251983" y="265224"/>
                  </a:lnTo>
                  <a:lnTo>
                    <a:pt x="235387" y="248118"/>
                  </a:lnTo>
                  <a:lnTo>
                    <a:pt x="213193" y="238956"/>
                  </a:lnTo>
                  <a:lnTo>
                    <a:pt x="186560" y="236054"/>
                  </a:lnTo>
                  <a:lnTo>
                    <a:pt x="128043" y="243723"/>
                  </a:lnTo>
                  <a:lnTo>
                    <a:pt x="105432" y="251041"/>
                  </a:lnTo>
                  <a:lnTo>
                    <a:pt x="47749" y="288873"/>
                  </a:lnTo>
                  <a:lnTo>
                    <a:pt x="3891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3295419" y="884393"/>
            <a:ext cx="625010" cy="367789"/>
          </a:xfrm>
          <a:custGeom>
            <a:avLst/>
            <a:gdLst/>
            <a:ahLst/>
            <a:cxnLst/>
            <a:rect l="0" t="0" r="0" b="0"/>
            <a:pathLst>
              <a:path w="625010" h="367789">
                <a:moveTo>
                  <a:pt x="0" y="0"/>
                </a:moveTo>
                <a:lnTo>
                  <a:pt x="34898" y="29309"/>
                </a:lnTo>
                <a:lnTo>
                  <a:pt x="95048" y="61233"/>
                </a:lnTo>
                <a:lnTo>
                  <a:pt x="148888" y="101914"/>
                </a:lnTo>
                <a:lnTo>
                  <a:pt x="210701" y="134837"/>
                </a:lnTo>
                <a:lnTo>
                  <a:pt x="273753" y="170016"/>
                </a:lnTo>
                <a:lnTo>
                  <a:pt x="336913" y="207506"/>
                </a:lnTo>
                <a:lnTo>
                  <a:pt x="392674" y="239095"/>
                </a:lnTo>
                <a:lnTo>
                  <a:pt x="426354" y="254897"/>
                </a:lnTo>
                <a:lnTo>
                  <a:pt x="484769" y="286659"/>
                </a:lnTo>
                <a:lnTo>
                  <a:pt x="539189" y="323474"/>
                </a:lnTo>
                <a:lnTo>
                  <a:pt x="597201" y="350305"/>
                </a:lnTo>
                <a:lnTo>
                  <a:pt x="605195" y="356369"/>
                </a:lnTo>
                <a:lnTo>
                  <a:pt x="605844" y="360412"/>
                </a:lnTo>
                <a:lnTo>
                  <a:pt x="601598" y="363107"/>
                </a:lnTo>
                <a:lnTo>
                  <a:pt x="548413" y="367788"/>
                </a:lnTo>
                <a:lnTo>
                  <a:pt x="497450" y="365238"/>
                </a:lnTo>
                <a:lnTo>
                  <a:pt x="435305" y="350521"/>
                </a:lnTo>
                <a:lnTo>
                  <a:pt x="412228" y="343740"/>
                </a:lnTo>
                <a:lnTo>
                  <a:pt x="409350" y="341464"/>
                </a:lnTo>
                <a:lnTo>
                  <a:pt x="412110" y="339947"/>
                </a:lnTo>
                <a:lnTo>
                  <a:pt x="426485" y="339431"/>
                </a:lnTo>
                <a:lnTo>
                  <a:pt x="480076" y="346155"/>
                </a:lnTo>
                <a:lnTo>
                  <a:pt x="533994" y="347187"/>
                </a:lnTo>
                <a:lnTo>
                  <a:pt x="589705" y="344271"/>
                </a:lnTo>
                <a:lnTo>
                  <a:pt x="603707" y="341818"/>
                </a:lnTo>
                <a:lnTo>
                  <a:pt x="613041" y="335504"/>
                </a:lnTo>
                <a:lnTo>
                  <a:pt x="619264" y="326614"/>
                </a:lnTo>
                <a:lnTo>
                  <a:pt x="625009" y="306599"/>
                </a:lnTo>
                <a:lnTo>
                  <a:pt x="621182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158756" y="2242570"/>
            <a:ext cx="375996" cy="472770"/>
          </a:xfrm>
          <a:custGeom>
            <a:avLst/>
            <a:gdLst/>
            <a:ahLst/>
            <a:cxnLst/>
            <a:rect l="0" t="0" r="0" b="0"/>
            <a:pathLst>
              <a:path w="375996" h="472770">
                <a:moveTo>
                  <a:pt x="315855" y="0"/>
                </a:moveTo>
                <a:lnTo>
                  <a:pt x="271892" y="23719"/>
                </a:lnTo>
                <a:lnTo>
                  <a:pt x="236019" y="29254"/>
                </a:lnTo>
                <a:lnTo>
                  <a:pt x="181975" y="23889"/>
                </a:lnTo>
                <a:lnTo>
                  <a:pt x="129359" y="24735"/>
                </a:lnTo>
                <a:lnTo>
                  <a:pt x="117825" y="27019"/>
                </a:lnTo>
                <a:lnTo>
                  <a:pt x="111305" y="33220"/>
                </a:lnTo>
                <a:lnTo>
                  <a:pt x="108129" y="42034"/>
                </a:lnTo>
                <a:lnTo>
                  <a:pt x="105660" y="104321"/>
                </a:lnTo>
                <a:lnTo>
                  <a:pt x="105359" y="166532"/>
                </a:lnTo>
                <a:lnTo>
                  <a:pt x="105334" y="181211"/>
                </a:lnTo>
                <a:lnTo>
                  <a:pt x="108828" y="188658"/>
                </a:lnTo>
                <a:lnTo>
                  <a:pt x="114666" y="191282"/>
                </a:lnTo>
                <a:lnTo>
                  <a:pt x="172399" y="181335"/>
                </a:lnTo>
                <a:lnTo>
                  <a:pt x="225387" y="179448"/>
                </a:lnTo>
                <a:lnTo>
                  <a:pt x="261364" y="184711"/>
                </a:lnTo>
                <a:lnTo>
                  <a:pt x="299840" y="199268"/>
                </a:lnTo>
                <a:lnTo>
                  <a:pt x="329697" y="223989"/>
                </a:lnTo>
                <a:lnTo>
                  <a:pt x="359577" y="263783"/>
                </a:lnTo>
                <a:lnTo>
                  <a:pt x="372743" y="296137"/>
                </a:lnTo>
                <a:lnTo>
                  <a:pt x="375995" y="333669"/>
                </a:lnTo>
                <a:lnTo>
                  <a:pt x="368899" y="367536"/>
                </a:lnTo>
                <a:lnTo>
                  <a:pt x="358537" y="389127"/>
                </a:lnTo>
                <a:lnTo>
                  <a:pt x="333961" y="415424"/>
                </a:lnTo>
                <a:lnTo>
                  <a:pt x="275548" y="449315"/>
                </a:lnTo>
                <a:lnTo>
                  <a:pt x="212931" y="468654"/>
                </a:lnTo>
                <a:lnTo>
                  <a:pt x="157701" y="472769"/>
                </a:lnTo>
                <a:lnTo>
                  <a:pt x="118866" y="470362"/>
                </a:lnTo>
                <a:lnTo>
                  <a:pt x="74303" y="459068"/>
                </a:lnTo>
                <a:lnTo>
                  <a:pt x="13098" y="419519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074321" y="2164240"/>
            <a:ext cx="915980" cy="370206"/>
            <a:chOff x="3074321" y="2164240"/>
            <a:chExt cx="915980" cy="370206"/>
          </a:xfrm>
        </p:grpSpPr>
        <p:sp>
          <p:nvSpPr>
            <p:cNvPr id="33" name="Freeform 32"/>
            <p:cNvSpPr/>
            <p:nvPr/>
          </p:nvSpPr>
          <p:spPr>
            <a:xfrm>
              <a:off x="3074321" y="2164240"/>
              <a:ext cx="302582" cy="370206"/>
            </a:xfrm>
            <a:custGeom>
              <a:avLst/>
              <a:gdLst/>
              <a:ahLst/>
              <a:cxnLst/>
              <a:rect l="0" t="0" r="0" b="0"/>
              <a:pathLst>
                <a:path w="302582" h="370206">
                  <a:moveTo>
                    <a:pt x="0" y="46744"/>
                  </a:moveTo>
                  <a:lnTo>
                    <a:pt x="17981" y="31103"/>
                  </a:lnTo>
                  <a:lnTo>
                    <a:pt x="74354" y="8307"/>
                  </a:lnTo>
                  <a:lnTo>
                    <a:pt x="105479" y="0"/>
                  </a:lnTo>
                  <a:lnTo>
                    <a:pt x="126428" y="1793"/>
                  </a:lnTo>
                  <a:lnTo>
                    <a:pt x="168473" y="20881"/>
                  </a:lnTo>
                  <a:lnTo>
                    <a:pt x="189520" y="33689"/>
                  </a:lnTo>
                  <a:lnTo>
                    <a:pt x="196537" y="42720"/>
                  </a:lnTo>
                  <a:lnTo>
                    <a:pt x="204333" y="65233"/>
                  </a:lnTo>
                  <a:lnTo>
                    <a:pt x="203133" y="104215"/>
                  </a:lnTo>
                  <a:lnTo>
                    <a:pt x="195176" y="125319"/>
                  </a:lnTo>
                  <a:lnTo>
                    <a:pt x="189779" y="134222"/>
                  </a:lnTo>
                  <a:lnTo>
                    <a:pt x="174423" y="147234"/>
                  </a:lnTo>
                  <a:lnTo>
                    <a:pt x="165415" y="152342"/>
                  </a:lnTo>
                  <a:lnTo>
                    <a:pt x="164089" y="155747"/>
                  </a:lnTo>
                  <a:lnTo>
                    <a:pt x="167884" y="158017"/>
                  </a:lnTo>
                  <a:lnTo>
                    <a:pt x="221972" y="173612"/>
                  </a:lnTo>
                  <a:lnTo>
                    <a:pt x="241374" y="181509"/>
                  </a:lnTo>
                  <a:lnTo>
                    <a:pt x="280195" y="212337"/>
                  </a:lnTo>
                  <a:lnTo>
                    <a:pt x="296060" y="244118"/>
                  </a:lnTo>
                  <a:lnTo>
                    <a:pt x="302581" y="283170"/>
                  </a:lnTo>
                  <a:lnTo>
                    <a:pt x="298924" y="318787"/>
                  </a:lnTo>
                  <a:lnTo>
                    <a:pt x="290393" y="337668"/>
                  </a:lnTo>
                  <a:lnTo>
                    <a:pt x="284842" y="345978"/>
                  </a:lnTo>
                  <a:lnTo>
                    <a:pt x="269316" y="358332"/>
                  </a:lnTo>
                  <a:lnTo>
                    <a:pt x="260262" y="363264"/>
                  </a:lnTo>
                  <a:lnTo>
                    <a:pt x="219574" y="370205"/>
                  </a:lnTo>
                  <a:lnTo>
                    <a:pt x="193515" y="365589"/>
                  </a:lnTo>
                  <a:lnTo>
                    <a:pt x="136052" y="336591"/>
                  </a:lnTo>
                  <a:lnTo>
                    <a:pt x="126342" y="331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48884" y="2247509"/>
              <a:ext cx="212308" cy="236236"/>
            </a:xfrm>
            <a:custGeom>
              <a:avLst/>
              <a:gdLst/>
              <a:ahLst/>
              <a:cxnLst/>
              <a:rect l="0" t="0" r="0" b="0"/>
              <a:pathLst>
                <a:path w="212308" h="236236">
                  <a:moveTo>
                    <a:pt x="120276" y="5589"/>
                  </a:moveTo>
                  <a:lnTo>
                    <a:pt x="97920" y="0"/>
                  </a:lnTo>
                  <a:lnTo>
                    <a:pt x="88994" y="693"/>
                  </a:lnTo>
                  <a:lnTo>
                    <a:pt x="64084" y="12847"/>
                  </a:lnTo>
                  <a:lnTo>
                    <a:pt x="44999" y="24802"/>
                  </a:lnTo>
                  <a:lnTo>
                    <a:pt x="31058" y="41035"/>
                  </a:lnTo>
                  <a:lnTo>
                    <a:pt x="4949" y="100684"/>
                  </a:lnTo>
                  <a:lnTo>
                    <a:pt x="0" y="121553"/>
                  </a:lnTo>
                  <a:lnTo>
                    <a:pt x="6354" y="163546"/>
                  </a:lnTo>
                  <a:lnTo>
                    <a:pt x="18874" y="205636"/>
                  </a:lnTo>
                  <a:lnTo>
                    <a:pt x="24599" y="213823"/>
                  </a:lnTo>
                  <a:lnTo>
                    <a:pt x="40318" y="226039"/>
                  </a:lnTo>
                  <a:lnTo>
                    <a:pt x="74488" y="233904"/>
                  </a:lnTo>
                  <a:lnTo>
                    <a:pt x="114248" y="236235"/>
                  </a:lnTo>
                  <a:lnTo>
                    <a:pt x="135535" y="230541"/>
                  </a:lnTo>
                  <a:lnTo>
                    <a:pt x="168264" y="207821"/>
                  </a:lnTo>
                  <a:lnTo>
                    <a:pt x="196089" y="179634"/>
                  </a:lnTo>
                  <a:lnTo>
                    <a:pt x="205834" y="161321"/>
                  </a:lnTo>
                  <a:lnTo>
                    <a:pt x="212307" y="120102"/>
                  </a:lnTo>
                  <a:lnTo>
                    <a:pt x="207582" y="97038"/>
                  </a:lnTo>
                  <a:lnTo>
                    <a:pt x="191768" y="70900"/>
                  </a:lnTo>
                  <a:lnTo>
                    <a:pt x="172265" y="51456"/>
                  </a:lnTo>
                  <a:lnTo>
                    <a:pt x="151862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53430" y="240049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4178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16601" y="2295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37658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800994" y="2210984"/>
            <a:ext cx="624459" cy="455929"/>
            <a:chOff x="4800994" y="2210984"/>
            <a:chExt cx="624459" cy="455929"/>
          </a:xfrm>
        </p:grpSpPr>
        <p:sp>
          <p:nvSpPr>
            <p:cNvPr id="39" name="Freeform 38"/>
            <p:cNvSpPr/>
            <p:nvPr/>
          </p:nvSpPr>
          <p:spPr>
            <a:xfrm>
              <a:off x="4822052" y="2368911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71254" y="49499"/>
                  </a:lnTo>
                  <a:lnTo>
                    <a:pt x="13826" y="10218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00994" y="2358383"/>
              <a:ext cx="178986" cy="147400"/>
            </a:xfrm>
            <a:custGeom>
              <a:avLst/>
              <a:gdLst/>
              <a:ahLst/>
              <a:cxnLst/>
              <a:rect l="0" t="0" r="0" b="0"/>
              <a:pathLst>
                <a:path w="178986" h="147400">
                  <a:moveTo>
                    <a:pt x="178985" y="147399"/>
                  </a:moveTo>
                  <a:lnTo>
                    <a:pt x="147703" y="137824"/>
                  </a:lnTo>
                  <a:lnTo>
                    <a:pt x="94980" y="94401"/>
                  </a:lnTo>
                  <a:lnTo>
                    <a:pt x="38614" y="37421"/>
                  </a:lnTo>
                  <a:lnTo>
                    <a:pt x="13650" y="84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8577" y="2210984"/>
              <a:ext cx="286876" cy="455929"/>
            </a:xfrm>
            <a:custGeom>
              <a:avLst/>
              <a:gdLst/>
              <a:ahLst/>
              <a:cxnLst/>
              <a:rect l="0" t="0" r="0" b="0"/>
              <a:pathLst>
                <a:path w="286876" h="455929">
                  <a:moveTo>
                    <a:pt x="178314" y="0"/>
                  </a:moveTo>
                  <a:lnTo>
                    <a:pt x="123227" y="55087"/>
                  </a:lnTo>
                  <a:lnTo>
                    <a:pt x="84160" y="117060"/>
                  </a:lnTo>
                  <a:lnTo>
                    <a:pt x="55600" y="172212"/>
                  </a:lnTo>
                  <a:lnTo>
                    <a:pt x="28599" y="228166"/>
                  </a:lnTo>
                  <a:lnTo>
                    <a:pt x="10787" y="284279"/>
                  </a:lnTo>
                  <a:lnTo>
                    <a:pt x="1592" y="340423"/>
                  </a:lnTo>
                  <a:lnTo>
                    <a:pt x="0" y="382536"/>
                  </a:lnTo>
                  <a:lnTo>
                    <a:pt x="5867" y="404373"/>
                  </a:lnTo>
                  <a:lnTo>
                    <a:pt x="17443" y="421877"/>
                  </a:lnTo>
                  <a:lnTo>
                    <a:pt x="43691" y="443715"/>
                  </a:lnTo>
                  <a:lnTo>
                    <a:pt x="63499" y="453790"/>
                  </a:lnTo>
                  <a:lnTo>
                    <a:pt x="90240" y="455928"/>
                  </a:lnTo>
                  <a:lnTo>
                    <a:pt x="149478" y="447769"/>
                  </a:lnTo>
                  <a:lnTo>
                    <a:pt x="208875" y="420025"/>
                  </a:lnTo>
                  <a:lnTo>
                    <a:pt x="246222" y="392844"/>
                  </a:lnTo>
                  <a:lnTo>
                    <a:pt x="274960" y="356539"/>
                  </a:lnTo>
                  <a:lnTo>
                    <a:pt x="284828" y="336276"/>
                  </a:lnTo>
                  <a:lnTo>
                    <a:pt x="286875" y="315573"/>
                  </a:lnTo>
                  <a:lnTo>
                    <a:pt x="282715" y="294672"/>
                  </a:lnTo>
                  <a:lnTo>
                    <a:pt x="273068" y="273685"/>
                  </a:lnTo>
                  <a:lnTo>
                    <a:pt x="254742" y="255779"/>
                  </a:lnTo>
                  <a:lnTo>
                    <a:pt x="230999" y="242361"/>
                  </a:lnTo>
                  <a:lnTo>
                    <a:pt x="204849" y="236398"/>
                  </a:lnTo>
                  <a:lnTo>
                    <a:pt x="177629" y="239986"/>
                  </a:lnTo>
                  <a:lnTo>
                    <a:pt x="115269" y="267823"/>
                  </a:lnTo>
                  <a:lnTo>
                    <a:pt x="68071" y="291896"/>
                  </a:lnTo>
                  <a:lnTo>
                    <a:pt x="4144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897341" y="3053264"/>
            <a:ext cx="1391958" cy="507771"/>
            <a:chOff x="3897341" y="3053264"/>
            <a:chExt cx="1391958" cy="507771"/>
          </a:xfrm>
        </p:grpSpPr>
        <p:sp>
          <p:nvSpPr>
            <p:cNvPr id="43" name="Freeform 42"/>
            <p:cNvSpPr/>
            <p:nvPr/>
          </p:nvSpPr>
          <p:spPr>
            <a:xfrm>
              <a:off x="3897341" y="3053264"/>
              <a:ext cx="206013" cy="460346"/>
            </a:xfrm>
            <a:custGeom>
              <a:avLst/>
              <a:gdLst/>
              <a:ahLst/>
              <a:cxnLst/>
              <a:rect l="0" t="0" r="0" b="0"/>
              <a:pathLst>
                <a:path w="206013" h="460346">
                  <a:moveTo>
                    <a:pt x="166659" y="0"/>
                  </a:moveTo>
                  <a:lnTo>
                    <a:pt x="128285" y="29308"/>
                  </a:lnTo>
                  <a:lnTo>
                    <a:pt x="85960" y="84952"/>
                  </a:lnTo>
                  <a:lnTo>
                    <a:pt x="50848" y="140086"/>
                  </a:lnTo>
                  <a:lnTo>
                    <a:pt x="22770" y="193657"/>
                  </a:lnTo>
                  <a:lnTo>
                    <a:pt x="4268" y="250470"/>
                  </a:lnTo>
                  <a:lnTo>
                    <a:pt x="0" y="299731"/>
                  </a:lnTo>
                  <a:lnTo>
                    <a:pt x="1677" y="362539"/>
                  </a:lnTo>
                  <a:lnTo>
                    <a:pt x="12927" y="409434"/>
                  </a:lnTo>
                  <a:lnTo>
                    <a:pt x="25804" y="428025"/>
                  </a:lnTo>
                  <a:lnTo>
                    <a:pt x="43225" y="442917"/>
                  </a:lnTo>
                  <a:lnTo>
                    <a:pt x="62666" y="453436"/>
                  </a:lnTo>
                  <a:lnTo>
                    <a:pt x="98932" y="460345"/>
                  </a:lnTo>
                  <a:lnTo>
                    <a:pt x="133723" y="456803"/>
                  </a:lnTo>
                  <a:lnTo>
                    <a:pt x="152411" y="445179"/>
                  </a:lnTo>
                  <a:lnTo>
                    <a:pt x="183471" y="409121"/>
                  </a:lnTo>
                  <a:lnTo>
                    <a:pt x="199456" y="378584"/>
                  </a:lnTo>
                  <a:lnTo>
                    <a:pt x="206012" y="341720"/>
                  </a:lnTo>
                  <a:lnTo>
                    <a:pt x="202366" y="306751"/>
                  </a:lnTo>
                  <a:lnTo>
                    <a:pt x="193837" y="288022"/>
                  </a:lnTo>
                  <a:lnTo>
                    <a:pt x="188287" y="279752"/>
                  </a:lnTo>
                  <a:lnTo>
                    <a:pt x="178738" y="274239"/>
                  </a:lnTo>
                  <a:lnTo>
                    <a:pt x="152530" y="268113"/>
                  </a:lnTo>
                  <a:lnTo>
                    <a:pt x="130744" y="271629"/>
                  </a:lnTo>
                  <a:lnTo>
                    <a:pt x="112092" y="282161"/>
                  </a:lnTo>
                  <a:lnTo>
                    <a:pt x="51657" y="336481"/>
                  </a:lnTo>
                  <a:lnTo>
                    <a:pt x="873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43067" y="3316476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66247" y="15641"/>
                  </a:lnTo>
                  <a:lnTo>
                    <a:pt x="25665" y="4043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22010" y="3337533"/>
              <a:ext cx="115814" cy="63172"/>
            </a:xfrm>
            <a:custGeom>
              <a:avLst/>
              <a:gdLst/>
              <a:ahLst/>
              <a:cxnLst/>
              <a:rect l="0" t="0" r="0" b="0"/>
              <a:pathLst>
                <a:path w="115814" h="63172">
                  <a:moveTo>
                    <a:pt x="115813" y="63171"/>
                  </a:moveTo>
                  <a:lnTo>
                    <a:pt x="91767" y="53596"/>
                  </a:lnTo>
                  <a:lnTo>
                    <a:pt x="33811" y="18507"/>
                  </a:lnTo>
                  <a:lnTo>
                    <a:pt x="14307" y="54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87829" y="3190134"/>
              <a:ext cx="201470" cy="370901"/>
            </a:xfrm>
            <a:custGeom>
              <a:avLst/>
              <a:gdLst/>
              <a:ahLst/>
              <a:cxnLst/>
              <a:rect l="0" t="0" r="0" b="0"/>
              <a:pathLst>
                <a:path w="201470" h="370901">
                  <a:moveTo>
                    <a:pt x="102720" y="0"/>
                  </a:moveTo>
                  <a:lnTo>
                    <a:pt x="85952" y="11179"/>
                  </a:lnTo>
                  <a:lnTo>
                    <a:pt x="74601" y="26025"/>
                  </a:lnTo>
                  <a:lnTo>
                    <a:pt x="42048" y="79451"/>
                  </a:lnTo>
                  <a:lnTo>
                    <a:pt x="22330" y="136242"/>
                  </a:lnTo>
                  <a:lnTo>
                    <a:pt x="4497" y="195020"/>
                  </a:lnTo>
                  <a:lnTo>
                    <a:pt x="0" y="255635"/>
                  </a:lnTo>
                  <a:lnTo>
                    <a:pt x="7424" y="292553"/>
                  </a:lnTo>
                  <a:lnTo>
                    <a:pt x="36893" y="347145"/>
                  </a:lnTo>
                  <a:lnTo>
                    <a:pt x="53576" y="362127"/>
                  </a:lnTo>
                  <a:lnTo>
                    <a:pt x="62939" y="367760"/>
                  </a:lnTo>
                  <a:lnTo>
                    <a:pt x="82700" y="370900"/>
                  </a:lnTo>
                  <a:lnTo>
                    <a:pt x="123982" y="363383"/>
                  </a:lnTo>
                  <a:lnTo>
                    <a:pt x="149834" y="348395"/>
                  </a:lnTo>
                  <a:lnTo>
                    <a:pt x="172312" y="323547"/>
                  </a:lnTo>
                  <a:lnTo>
                    <a:pt x="200317" y="262964"/>
                  </a:lnTo>
                  <a:lnTo>
                    <a:pt x="201469" y="242045"/>
                  </a:lnTo>
                  <a:lnTo>
                    <a:pt x="200138" y="231554"/>
                  </a:lnTo>
                  <a:lnTo>
                    <a:pt x="194571" y="222219"/>
                  </a:lnTo>
                  <a:lnTo>
                    <a:pt x="175908" y="205609"/>
                  </a:lnTo>
                  <a:lnTo>
                    <a:pt x="139093" y="188693"/>
                  </a:lnTo>
                  <a:lnTo>
                    <a:pt x="115377" y="186419"/>
                  </a:lnTo>
                  <a:lnTo>
                    <a:pt x="93137" y="190478"/>
                  </a:lnTo>
                  <a:lnTo>
                    <a:pt x="5007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277252" y="3800787"/>
            <a:ext cx="838389" cy="542495"/>
            <a:chOff x="4277252" y="3800787"/>
            <a:chExt cx="838389" cy="542495"/>
          </a:xfrm>
        </p:grpSpPr>
        <p:sp>
          <p:nvSpPr>
            <p:cNvPr id="48" name="Freeform 47"/>
            <p:cNvSpPr/>
            <p:nvPr/>
          </p:nvSpPr>
          <p:spPr>
            <a:xfrm>
              <a:off x="4432497" y="3922576"/>
              <a:ext cx="268526" cy="308000"/>
            </a:xfrm>
            <a:custGeom>
              <a:avLst/>
              <a:gdLst/>
              <a:ahLst/>
              <a:cxnLst/>
              <a:rect l="0" t="0" r="0" b="0"/>
              <a:pathLst>
                <a:path w="268526" h="308000">
                  <a:moveTo>
                    <a:pt x="0" y="78253"/>
                  </a:moveTo>
                  <a:lnTo>
                    <a:pt x="17981" y="54206"/>
                  </a:lnTo>
                  <a:lnTo>
                    <a:pt x="44322" y="33953"/>
                  </a:lnTo>
                  <a:lnTo>
                    <a:pt x="105479" y="8487"/>
                  </a:lnTo>
                  <a:lnTo>
                    <a:pt x="136928" y="0"/>
                  </a:lnTo>
                  <a:lnTo>
                    <a:pt x="157953" y="1749"/>
                  </a:lnTo>
                  <a:lnTo>
                    <a:pt x="189521" y="14901"/>
                  </a:lnTo>
                  <a:lnTo>
                    <a:pt x="196537" y="23150"/>
                  </a:lnTo>
                  <a:lnTo>
                    <a:pt x="204333" y="44794"/>
                  </a:lnTo>
                  <a:lnTo>
                    <a:pt x="204073" y="54777"/>
                  </a:lnTo>
                  <a:lnTo>
                    <a:pt x="197544" y="72108"/>
                  </a:lnTo>
                  <a:lnTo>
                    <a:pt x="173119" y="109534"/>
                  </a:lnTo>
                  <a:lnTo>
                    <a:pt x="155320" y="125691"/>
                  </a:lnTo>
                  <a:lnTo>
                    <a:pt x="152680" y="129765"/>
                  </a:lnTo>
                  <a:lnTo>
                    <a:pt x="154429" y="131312"/>
                  </a:lnTo>
                  <a:lnTo>
                    <a:pt x="165732" y="132250"/>
                  </a:lnTo>
                  <a:lnTo>
                    <a:pt x="211598" y="145574"/>
                  </a:lnTo>
                  <a:lnTo>
                    <a:pt x="236871" y="161241"/>
                  </a:lnTo>
                  <a:lnTo>
                    <a:pt x="259177" y="186290"/>
                  </a:lnTo>
                  <a:lnTo>
                    <a:pt x="267268" y="212057"/>
                  </a:lnTo>
                  <a:lnTo>
                    <a:pt x="268525" y="239497"/>
                  </a:lnTo>
                  <a:lnTo>
                    <a:pt x="261284" y="259491"/>
                  </a:lnTo>
                  <a:lnTo>
                    <a:pt x="244054" y="283901"/>
                  </a:lnTo>
                  <a:lnTo>
                    <a:pt x="218541" y="300362"/>
                  </a:lnTo>
                  <a:lnTo>
                    <a:pt x="170074" y="307999"/>
                  </a:lnTo>
                  <a:lnTo>
                    <a:pt x="130461" y="306983"/>
                  </a:lnTo>
                  <a:lnTo>
                    <a:pt x="88161" y="289983"/>
                  </a:lnTo>
                  <a:lnTo>
                    <a:pt x="63171" y="278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71185" y="3969243"/>
              <a:ext cx="166351" cy="290325"/>
            </a:xfrm>
            <a:custGeom>
              <a:avLst/>
              <a:gdLst/>
              <a:ahLst/>
              <a:cxnLst/>
              <a:rect l="0" t="0" r="0" b="0"/>
              <a:pathLst>
                <a:path w="166351" h="290325">
                  <a:moveTo>
                    <a:pt x="71924" y="0"/>
                  </a:moveTo>
                  <a:lnTo>
                    <a:pt x="22425" y="55088"/>
                  </a:lnTo>
                  <a:lnTo>
                    <a:pt x="7215" y="90542"/>
                  </a:lnTo>
                  <a:lnTo>
                    <a:pt x="0" y="144444"/>
                  </a:lnTo>
                  <a:lnTo>
                    <a:pt x="1694" y="200151"/>
                  </a:lnTo>
                  <a:lnTo>
                    <a:pt x="12900" y="239069"/>
                  </a:lnTo>
                  <a:lnTo>
                    <a:pt x="37648" y="278071"/>
                  </a:lnTo>
                  <a:lnTo>
                    <a:pt x="57470" y="287363"/>
                  </a:lnTo>
                  <a:lnTo>
                    <a:pt x="80707" y="290324"/>
                  </a:lnTo>
                  <a:lnTo>
                    <a:pt x="102734" y="287740"/>
                  </a:lnTo>
                  <a:lnTo>
                    <a:pt x="121102" y="279573"/>
                  </a:lnTo>
                  <a:lnTo>
                    <a:pt x="129275" y="274120"/>
                  </a:lnTo>
                  <a:lnTo>
                    <a:pt x="141477" y="258702"/>
                  </a:lnTo>
                  <a:lnTo>
                    <a:pt x="164431" y="220207"/>
                  </a:lnTo>
                  <a:lnTo>
                    <a:pt x="166350" y="209976"/>
                  </a:lnTo>
                  <a:lnTo>
                    <a:pt x="162244" y="189249"/>
                  </a:lnTo>
                  <a:lnTo>
                    <a:pt x="155534" y="181149"/>
                  </a:lnTo>
                  <a:lnTo>
                    <a:pt x="135600" y="169028"/>
                  </a:lnTo>
                  <a:lnTo>
                    <a:pt x="114262" y="165981"/>
                  </a:lnTo>
                  <a:lnTo>
                    <a:pt x="94250" y="169696"/>
                  </a:lnTo>
                  <a:lnTo>
                    <a:pt x="69830" y="184941"/>
                  </a:lnTo>
                  <a:lnTo>
                    <a:pt x="1928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77252" y="3800787"/>
              <a:ext cx="838389" cy="542495"/>
            </a:xfrm>
            <a:custGeom>
              <a:avLst/>
              <a:gdLst/>
              <a:ahLst/>
              <a:cxnLst/>
              <a:rect l="0" t="0" r="0" b="0"/>
              <a:pathLst>
                <a:path w="838389" h="542495">
                  <a:moveTo>
                    <a:pt x="586913" y="63171"/>
                  </a:moveTo>
                  <a:lnTo>
                    <a:pt x="531869" y="34490"/>
                  </a:lnTo>
                  <a:lnTo>
                    <a:pt x="493915" y="18668"/>
                  </a:lnTo>
                  <a:lnTo>
                    <a:pt x="436049" y="12136"/>
                  </a:lnTo>
                  <a:lnTo>
                    <a:pt x="374229" y="10846"/>
                  </a:lnTo>
                  <a:lnTo>
                    <a:pt x="325544" y="10623"/>
                  </a:lnTo>
                  <a:lnTo>
                    <a:pt x="263927" y="18953"/>
                  </a:lnTo>
                  <a:lnTo>
                    <a:pt x="215003" y="28492"/>
                  </a:lnTo>
                  <a:lnTo>
                    <a:pt x="155958" y="45316"/>
                  </a:lnTo>
                  <a:lnTo>
                    <a:pt x="94724" y="70395"/>
                  </a:lnTo>
                  <a:lnTo>
                    <a:pt x="32653" y="122978"/>
                  </a:lnTo>
                  <a:lnTo>
                    <a:pt x="12790" y="159343"/>
                  </a:lnTo>
                  <a:lnTo>
                    <a:pt x="2422" y="191102"/>
                  </a:lnTo>
                  <a:lnTo>
                    <a:pt x="0" y="229629"/>
                  </a:lnTo>
                  <a:lnTo>
                    <a:pt x="7341" y="268340"/>
                  </a:lnTo>
                  <a:lnTo>
                    <a:pt x="36780" y="322351"/>
                  </a:lnTo>
                  <a:lnTo>
                    <a:pt x="83701" y="380136"/>
                  </a:lnTo>
                  <a:lnTo>
                    <a:pt x="141430" y="433230"/>
                  </a:lnTo>
                  <a:lnTo>
                    <a:pt x="193417" y="464516"/>
                  </a:lnTo>
                  <a:lnTo>
                    <a:pt x="244933" y="486293"/>
                  </a:lnTo>
                  <a:lnTo>
                    <a:pt x="293733" y="505956"/>
                  </a:lnTo>
                  <a:lnTo>
                    <a:pt x="348357" y="523480"/>
                  </a:lnTo>
                  <a:lnTo>
                    <a:pt x="408995" y="532962"/>
                  </a:lnTo>
                  <a:lnTo>
                    <a:pt x="462057" y="538890"/>
                  </a:lnTo>
                  <a:lnTo>
                    <a:pt x="488138" y="542494"/>
                  </a:lnTo>
                  <a:lnTo>
                    <a:pt x="539716" y="538395"/>
                  </a:lnTo>
                  <a:lnTo>
                    <a:pt x="594358" y="531649"/>
                  </a:lnTo>
                  <a:lnTo>
                    <a:pt x="655917" y="512541"/>
                  </a:lnTo>
                  <a:lnTo>
                    <a:pt x="695097" y="493845"/>
                  </a:lnTo>
                  <a:lnTo>
                    <a:pt x="751288" y="452378"/>
                  </a:lnTo>
                  <a:lnTo>
                    <a:pt x="807567" y="391935"/>
                  </a:lnTo>
                  <a:lnTo>
                    <a:pt x="820682" y="375404"/>
                  </a:lnTo>
                  <a:lnTo>
                    <a:pt x="830411" y="356360"/>
                  </a:lnTo>
                  <a:lnTo>
                    <a:pt x="838388" y="293662"/>
                  </a:lnTo>
                  <a:lnTo>
                    <a:pt x="836720" y="266217"/>
                  </a:lnTo>
                  <a:lnTo>
                    <a:pt x="816586" y="210470"/>
                  </a:lnTo>
                  <a:lnTo>
                    <a:pt x="790079" y="165577"/>
                  </a:lnTo>
                  <a:lnTo>
                    <a:pt x="752737" y="126943"/>
                  </a:lnTo>
                  <a:lnTo>
                    <a:pt x="698394" y="95568"/>
                  </a:lnTo>
                  <a:lnTo>
                    <a:pt x="637270" y="66841"/>
                  </a:lnTo>
                  <a:lnTo>
                    <a:pt x="577471" y="43060"/>
                  </a:lnTo>
                  <a:lnTo>
                    <a:pt x="517718" y="22674"/>
                  </a:lnTo>
                  <a:lnTo>
                    <a:pt x="455135" y="11758"/>
                  </a:lnTo>
                  <a:lnTo>
                    <a:pt x="3974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742772" y="322873"/>
            <a:ext cx="3361869" cy="557507"/>
            <a:chOff x="2742772" y="322873"/>
            <a:chExt cx="3361869" cy="557507"/>
          </a:xfrm>
        </p:grpSpPr>
        <p:sp>
          <p:nvSpPr>
            <p:cNvPr id="2" name="Freeform 1"/>
            <p:cNvSpPr/>
            <p:nvPr/>
          </p:nvSpPr>
          <p:spPr>
            <a:xfrm>
              <a:off x="2935578" y="364483"/>
              <a:ext cx="17520" cy="431669"/>
            </a:xfrm>
            <a:custGeom>
              <a:avLst/>
              <a:gdLst/>
              <a:ahLst/>
              <a:cxnLst/>
              <a:rect l="0" t="0" r="0" b="0"/>
              <a:pathLst>
                <a:path w="17520" h="431669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2" y="137662"/>
                  </a:lnTo>
                  <a:lnTo>
                    <a:pt x="14975" y="189747"/>
                  </a:lnTo>
                  <a:lnTo>
                    <a:pt x="16938" y="242225"/>
                  </a:lnTo>
                  <a:lnTo>
                    <a:pt x="17519" y="294818"/>
                  </a:lnTo>
                  <a:lnTo>
                    <a:pt x="12126" y="353813"/>
                  </a:lnTo>
                  <a:lnTo>
                    <a:pt x="7879" y="412158"/>
                  </a:lnTo>
                  <a:lnTo>
                    <a:pt x="7235" y="431668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2772" y="322873"/>
              <a:ext cx="434492" cy="241652"/>
            </a:xfrm>
            <a:custGeom>
              <a:avLst/>
              <a:gdLst/>
              <a:ahLst/>
              <a:cxnLst/>
              <a:rect l="0" t="0" r="0" b="0"/>
              <a:pathLst>
                <a:path w="434492" h="241652">
                  <a:moveTo>
                    <a:pt x="0" y="94252"/>
                  </a:moveTo>
                  <a:lnTo>
                    <a:pt x="11178" y="77485"/>
                  </a:lnTo>
                  <a:lnTo>
                    <a:pt x="73217" y="34659"/>
                  </a:lnTo>
                  <a:lnTo>
                    <a:pt x="105142" y="19143"/>
                  </a:lnTo>
                  <a:lnTo>
                    <a:pt x="155776" y="10656"/>
                  </a:lnTo>
                  <a:lnTo>
                    <a:pt x="213958" y="2047"/>
                  </a:lnTo>
                  <a:lnTo>
                    <a:pt x="275840" y="0"/>
                  </a:lnTo>
                  <a:lnTo>
                    <a:pt x="331954" y="8001"/>
                  </a:lnTo>
                  <a:lnTo>
                    <a:pt x="365858" y="18654"/>
                  </a:lnTo>
                  <a:lnTo>
                    <a:pt x="406292" y="49303"/>
                  </a:lnTo>
                  <a:lnTo>
                    <a:pt x="422330" y="75475"/>
                  </a:lnTo>
                  <a:lnTo>
                    <a:pt x="434491" y="111045"/>
                  </a:lnTo>
                  <a:lnTo>
                    <a:pt x="434324" y="151221"/>
                  </a:lnTo>
                  <a:lnTo>
                    <a:pt x="426610" y="172604"/>
                  </a:lnTo>
                  <a:lnTo>
                    <a:pt x="402593" y="205396"/>
                  </a:lnTo>
                  <a:lnTo>
                    <a:pt x="376650" y="221680"/>
                  </a:lnTo>
                  <a:lnTo>
                    <a:pt x="317737" y="232999"/>
                  </a:lnTo>
                  <a:lnTo>
                    <a:pt x="259734" y="240512"/>
                  </a:lnTo>
                  <a:lnTo>
                    <a:pt x="242155" y="24165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8189" y="396068"/>
              <a:ext cx="230035" cy="433839"/>
            </a:xfrm>
            <a:custGeom>
              <a:avLst/>
              <a:gdLst/>
              <a:ahLst/>
              <a:cxnLst/>
              <a:rect l="0" t="0" r="0" b="0"/>
              <a:pathLst>
                <a:path w="230035" h="433839">
                  <a:moveTo>
                    <a:pt x="40521" y="0"/>
                  </a:moveTo>
                  <a:lnTo>
                    <a:pt x="25867" y="49552"/>
                  </a:lnTo>
                  <a:lnTo>
                    <a:pt x="21361" y="100080"/>
                  </a:lnTo>
                  <a:lnTo>
                    <a:pt x="20026" y="153916"/>
                  </a:lnTo>
                  <a:lnTo>
                    <a:pt x="19631" y="206912"/>
                  </a:lnTo>
                  <a:lnTo>
                    <a:pt x="12261" y="261580"/>
                  </a:lnTo>
                  <a:lnTo>
                    <a:pt x="6473" y="316226"/>
                  </a:lnTo>
                  <a:lnTo>
                    <a:pt x="0" y="372080"/>
                  </a:lnTo>
                  <a:lnTo>
                    <a:pt x="4468" y="408554"/>
                  </a:lnTo>
                  <a:lnTo>
                    <a:pt x="9467" y="417429"/>
                  </a:lnTo>
                  <a:lnTo>
                    <a:pt x="24379" y="430409"/>
                  </a:lnTo>
                  <a:lnTo>
                    <a:pt x="45825" y="433838"/>
                  </a:lnTo>
                  <a:lnTo>
                    <a:pt x="103310" y="426508"/>
                  </a:lnTo>
                  <a:lnTo>
                    <a:pt x="163754" y="422201"/>
                  </a:lnTo>
                  <a:lnTo>
                    <a:pt x="215208" y="421350"/>
                  </a:lnTo>
                  <a:lnTo>
                    <a:pt x="23003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69238" y="61716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0295" y="37501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421" y="5590"/>
                  </a:lnTo>
                  <a:lnTo>
                    <a:pt x="67603" y="18212"/>
                  </a:lnTo>
                  <a:lnTo>
                    <a:pt x="28609" y="23334"/>
                  </a:lnTo>
                  <a:lnTo>
                    <a:pt x="0" y="3158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4606" y="455698"/>
              <a:ext cx="336913" cy="424682"/>
            </a:xfrm>
            <a:custGeom>
              <a:avLst/>
              <a:gdLst/>
              <a:ahLst/>
              <a:cxnLst/>
              <a:rect l="0" t="0" r="0" b="0"/>
              <a:pathLst>
                <a:path w="336913" h="424682">
                  <a:moveTo>
                    <a:pt x="0" y="393096"/>
                  </a:moveTo>
                  <a:lnTo>
                    <a:pt x="7236" y="365540"/>
                  </a:lnTo>
                  <a:lnTo>
                    <a:pt x="12997" y="309317"/>
                  </a:lnTo>
                  <a:lnTo>
                    <a:pt x="19465" y="247215"/>
                  </a:lnTo>
                  <a:lnTo>
                    <a:pt x="29148" y="188198"/>
                  </a:lnTo>
                  <a:lnTo>
                    <a:pt x="39206" y="135293"/>
                  </a:lnTo>
                  <a:lnTo>
                    <a:pt x="47129" y="74800"/>
                  </a:lnTo>
                  <a:lnTo>
                    <a:pt x="51009" y="31934"/>
                  </a:lnTo>
                  <a:lnTo>
                    <a:pt x="53893" y="24809"/>
                  </a:lnTo>
                  <a:lnTo>
                    <a:pt x="58155" y="22399"/>
                  </a:lnTo>
                  <a:lnTo>
                    <a:pt x="63337" y="23132"/>
                  </a:lnTo>
                  <a:lnTo>
                    <a:pt x="67961" y="28300"/>
                  </a:lnTo>
                  <a:lnTo>
                    <a:pt x="92221" y="87940"/>
                  </a:lnTo>
                  <a:lnTo>
                    <a:pt x="111293" y="118236"/>
                  </a:lnTo>
                  <a:lnTo>
                    <a:pt x="129012" y="134845"/>
                  </a:lnTo>
                  <a:lnTo>
                    <a:pt x="139821" y="139040"/>
                  </a:lnTo>
                  <a:lnTo>
                    <a:pt x="164308" y="140582"/>
                  </a:lnTo>
                  <a:lnTo>
                    <a:pt x="175049" y="137016"/>
                  </a:lnTo>
                  <a:lnTo>
                    <a:pt x="193223" y="123695"/>
                  </a:lnTo>
                  <a:lnTo>
                    <a:pt x="222785" y="86547"/>
                  </a:lnTo>
                  <a:lnTo>
                    <a:pt x="248706" y="24491"/>
                  </a:lnTo>
                  <a:lnTo>
                    <a:pt x="255986" y="3494"/>
                  </a:lnTo>
                  <a:lnTo>
                    <a:pt x="260734" y="0"/>
                  </a:lnTo>
                  <a:lnTo>
                    <a:pt x="266240" y="1180"/>
                  </a:lnTo>
                  <a:lnTo>
                    <a:pt x="272249" y="5477"/>
                  </a:lnTo>
                  <a:lnTo>
                    <a:pt x="278927" y="22729"/>
                  </a:lnTo>
                  <a:lnTo>
                    <a:pt x="290801" y="78165"/>
                  </a:lnTo>
                  <a:lnTo>
                    <a:pt x="294009" y="133879"/>
                  </a:lnTo>
                  <a:lnTo>
                    <a:pt x="297683" y="183710"/>
                  </a:lnTo>
                  <a:lnTo>
                    <a:pt x="299943" y="229280"/>
                  </a:lnTo>
                  <a:lnTo>
                    <a:pt x="298254" y="254778"/>
                  </a:lnTo>
                  <a:lnTo>
                    <a:pt x="306703" y="312395"/>
                  </a:lnTo>
                  <a:lnTo>
                    <a:pt x="319636" y="374165"/>
                  </a:lnTo>
                  <a:lnTo>
                    <a:pt x="336912" y="424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47992" y="476772"/>
              <a:ext cx="343625" cy="372023"/>
            </a:xfrm>
            <a:custGeom>
              <a:avLst/>
              <a:gdLst/>
              <a:ahLst/>
              <a:cxnLst/>
              <a:rect l="0" t="0" r="0" b="0"/>
              <a:pathLst>
                <a:path w="343625" h="372023">
                  <a:moveTo>
                    <a:pt x="58324" y="372022"/>
                  </a:moveTo>
                  <a:lnTo>
                    <a:pt x="40365" y="315807"/>
                  </a:lnTo>
                  <a:lnTo>
                    <a:pt x="29777" y="257236"/>
                  </a:lnTo>
                  <a:lnTo>
                    <a:pt x="21749" y="200259"/>
                  </a:lnTo>
                  <a:lnTo>
                    <a:pt x="10068" y="143944"/>
                  </a:lnTo>
                  <a:lnTo>
                    <a:pt x="3428" y="90880"/>
                  </a:lnTo>
                  <a:lnTo>
                    <a:pt x="0" y="66916"/>
                  </a:lnTo>
                  <a:lnTo>
                    <a:pt x="2377" y="40667"/>
                  </a:lnTo>
                  <a:lnTo>
                    <a:pt x="6988" y="30626"/>
                  </a:lnTo>
                  <a:lnTo>
                    <a:pt x="21470" y="16349"/>
                  </a:lnTo>
                  <a:lnTo>
                    <a:pt x="49354" y="1735"/>
                  </a:lnTo>
                  <a:lnTo>
                    <a:pt x="69545" y="0"/>
                  </a:lnTo>
                  <a:lnTo>
                    <a:pt x="132084" y="14668"/>
                  </a:lnTo>
                  <a:lnTo>
                    <a:pt x="195199" y="38283"/>
                  </a:lnTo>
                  <a:lnTo>
                    <a:pt x="258365" y="80622"/>
                  </a:lnTo>
                  <a:lnTo>
                    <a:pt x="315297" y="132360"/>
                  </a:lnTo>
                  <a:lnTo>
                    <a:pt x="343158" y="182837"/>
                  </a:lnTo>
                  <a:lnTo>
                    <a:pt x="343624" y="203712"/>
                  </a:lnTo>
                  <a:lnTo>
                    <a:pt x="337309" y="235195"/>
                  </a:lnTo>
                  <a:lnTo>
                    <a:pt x="322440" y="261160"/>
                  </a:lnTo>
                  <a:lnTo>
                    <a:pt x="282703" y="305160"/>
                  </a:lnTo>
                  <a:lnTo>
                    <a:pt x="226144" y="338374"/>
                  </a:lnTo>
                  <a:lnTo>
                    <a:pt x="165720" y="352426"/>
                  </a:lnTo>
                  <a:lnTo>
                    <a:pt x="110733" y="359702"/>
                  </a:lnTo>
                  <a:lnTo>
                    <a:pt x="93315" y="357578"/>
                  </a:lnTo>
                  <a:lnTo>
                    <a:pt x="79380" y="350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48554" y="441845"/>
              <a:ext cx="252686" cy="364836"/>
            </a:xfrm>
            <a:custGeom>
              <a:avLst/>
              <a:gdLst/>
              <a:ahLst/>
              <a:cxnLst/>
              <a:rect l="0" t="0" r="0" b="0"/>
              <a:pathLst>
                <a:path w="252686" h="364836">
                  <a:moveTo>
                    <a:pt x="0" y="343778"/>
                  </a:moveTo>
                  <a:lnTo>
                    <a:pt x="7236" y="316222"/>
                  </a:lnTo>
                  <a:lnTo>
                    <a:pt x="9878" y="259999"/>
                  </a:lnTo>
                  <a:lnTo>
                    <a:pt x="10400" y="203487"/>
                  </a:lnTo>
                  <a:lnTo>
                    <a:pt x="17739" y="146094"/>
                  </a:lnTo>
                  <a:lnTo>
                    <a:pt x="23522" y="85884"/>
                  </a:lnTo>
                  <a:lnTo>
                    <a:pt x="32863" y="22557"/>
                  </a:lnTo>
                  <a:lnTo>
                    <a:pt x="42292" y="3701"/>
                  </a:lnTo>
                  <a:lnTo>
                    <a:pt x="48082" y="77"/>
                  </a:lnTo>
                  <a:lnTo>
                    <a:pt x="54282" y="0"/>
                  </a:lnTo>
                  <a:lnTo>
                    <a:pt x="67409" y="6154"/>
                  </a:lnTo>
                  <a:lnTo>
                    <a:pt x="101872" y="35772"/>
                  </a:lnTo>
                  <a:lnTo>
                    <a:pt x="136883" y="96171"/>
                  </a:lnTo>
                  <a:lnTo>
                    <a:pt x="170538" y="156698"/>
                  </a:lnTo>
                  <a:lnTo>
                    <a:pt x="195069" y="205159"/>
                  </a:lnTo>
                  <a:lnTo>
                    <a:pt x="215914" y="265530"/>
                  </a:lnTo>
                  <a:lnTo>
                    <a:pt x="231296" y="319396"/>
                  </a:lnTo>
                  <a:lnTo>
                    <a:pt x="242058" y="347082"/>
                  </a:lnTo>
                  <a:lnTo>
                    <a:pt x="252685" y="36483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69611" y="643951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25858"/>
                  </a:moveTo>
                  <a:lnTo>
                    <a:pt x="93525" y="7900"/>
                  </a:lnTo>
                  <a:lnTo>
                    <a:pt x="62806" y="0"/>
                  </a:lnTo>
                  <a:lnTo>
                    <a:pt x="0" y="480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05858" y="471963"/>
              <a:ext cx="298783" cy="334718"/>
            </a:xfrm>
            <a:custGeom>
              <a:avLst/>
              <a:gdLst/>
              <a:ahLst/>
              <a:cxnLst/>
              <a:rect l="0" t="0" r="0" b="0"/>
              <a:pathLst>
                <a:path w="298783" h="334718">
                  <a:moveTo>
                    <a:pt x="211277" y="8333"/>
                  </a:moveTo>
                  <a:lnTo>
                    <a:pt x="173799" y="0"/>
                  </a:lnTo>
                  <a:lnTo>
                    <a:pt x="135832" y="1575"/>
                  </a:lnTo>
                  <a:lnTo>
                    <a:pt x="75563" y="15849"/>
                  </a:lnTo>
                  <a:lnTo>
                    <a:pt x="21916" y="38554"/>
                  </a:lnTo>
                  <a:lnTo>
                    <a:pt x="7013" y="54520"/>
                  </a:lnTo>
                  <a:lnTo>
                    <a:pt x="1402" y="63691"/>
                  </a:lnTo>
                  <a:lnTo>
                    <a:pt x="0" y="73315"/>
                  </a:lnTo>
                  <a:lnTo>
                    <a:pt x="4683" y="93366"/>
                  </a:lnTo>
                  <a:lnTo>
                    <a:pt x="10376" y="101287"/>
                  </a:lnTo>
                  <a:lnTo>
                    <a:pt x="26061" y="113207"/>
                  </a:lnTo>
                  <a:lnTo>
                    <a:pt x="85313" y="137841"/>
                  </a:lnTo>
                  <a:lnTo>
                    <a:pt x="135529" y="152155"/>
                  </a:lnTo>
                  <a:lnTo>
                    <a:pt x="198861" y="169761"/>
                  </a:lnTo>
                  <a:lnTo>
                    <a:pt x="241320" y="192212"/>
                  </a:lnTo>
                  <a:lnTo>
                    <a:pt x="280802" y="226105"/>
                  </a:lnTo>
                  <a:lnTo>
                    <a:pt x="296737" y="252623"/>
                  </a:lnTo>
                  <a:lnTo>
                    <a:pt x="298782" y="272494"/>
                  </a:lnTo>
                  <a:lnTo>
                    <a:pt x="297689" y="282707"/>
                  </a:lnTo>
                  <a:lnTo>
                    <a:pt x="287117" y="300293"/>
                  </a:lnTo>
                  <a:lnTo>
                    <a:pt x="269550" y="314738"/>
                  </a:lnTo>
                  <a:lnTo>
                    <a:pt x="233352" y="328277"/>
                  </a:lnTo>
                  <a:lnTo>
                    <a:pt x="179199" y="333445"/>
                  </a:lnTo>
                  <a:lnTo>
                    <a:pt x="123442" y="334466"/>
                  </a:lnTo>
                  <a:lnTo>
                    <a:pt x="74406" y="334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900907" y="796151"/>
            <a:ext cx="2268187" cy="163518"/>
            <a:chOff x="3900907" y="796151"/>
            <a:chExt cx="2268187" cy="163518"/>
          </a:xfrm>
        </p:grpSpPr>
        <p:sp>
          <p:nvSpPr>
            <p:cNvPr id="13" name="Freeform 12"/>
            <p:cNvSpPr/>
            <p:nvPr/>
          </p:nvSpPr>
          <p:spPr>
            <a:xfrm>
              <a:off x="5174855" y="796151"/>
              <a:ext cx="994239" cy="122084"/>
            </a:xfrm>
            <a:custGeom>
              <a:avLst/>
              <a:gdLst/>
              <a:ahLst/>
              <a:cxnLst/>
              <a:rect l="0" t="0" r="0" b="0"/>
              <a:pathLst>
                <a:path w="994239" h="122084">
                  <a:moveTo>
                    <a:pt x="989679" y="0"/>
                  </a:moveTo>
                  <a:lnTo>
                    <a:pt x="984089" y="16768"/>
                  </a:lnTo>
                  <a:lnTo>
                    <a:pt x="984465" y="34359"/>
                  </a:lnTo>
                  <a:lnTo>
                    <a:pt x="994238" y="74248"/>
                  </a:lnTo>
                  <a:lnTo>
                    <a:pt x="992718" y="82254"/>
                  </a:lnTo>
                  <a:lnTo>
                    <a:pt x="988196" y="88761"/>
                  </a:lnTo>
                  <a:lnTo>
                    <a:pt x="981671" y="94269"/>
                  </a:lnTo>
                  <a:lnTo>
                    <a:pt x="973812" y="96771"/>
                  </a:lnTo>
                  <a:lnTo>
                    <a:pt x="914341" y="101154"/>
                  </a:lnTo>
                  <a:lnTo>
                    <a:pt x="862319" y="96367"/>
                  </a:lnTo>
                  <a:lnTo>
                    <a:pt x="806984" y="100664"/>
                  </a:lnTo>
                  <a:lnTo>
                    <a:pt x="750994" y="104373"/>
                  </a:lnTo>
                  <a:lnTo>
                    <a:pt x="694873" y="105105"/>
                  </a:lnTo>
                  <a:lnTo>
                    <a:pt x="638727" y="105250"/>
                  </a:lnTo>
                  <a:lnTo>
                    <a:pt x="582576" y="112514"/>
                  </a:lnTo>
                  <a:lnTo>
                    <a:pt x="523305" y="115162"/>
                  </a:lnTo>
                  <a:lnTo>
                    <a:pt x="461208" y="115685"/>
                  </a:lnTo>
                  <a:lnTo>
                    <a:pt x="403881" y="116958"/>
                  </a:lnTo>
                  <a:lnTo>
                    <a:pt x="350617" y="121022"/>
                  </a:lnTo>
                  <a:lnTo>
                    <a:pt x="300365" y="116843"/>
                  </a:lnTo>
                  <a:lnTo>
                    <a:pt x="246548" y="122083"/>
                  </a:lnTo>
                  <a:lnTo>
                    <a:pt x="184502" y="116870"/>
                  </a:lnTo>
                  <a:lnTo>
                    <a:pt x="129555" y="116023"/>
                  </a:lnTo>
                  <a:lnTo>
                    <a:pt x="73641" y="115855"/>
                  </a:lnTo>
                  <a:lnTo>
                    <a:pt x="23125" y="110233"/>
                  </a:lnTo>
                  <a:lnTo>
                    <a:pt x="15417" y="103904"/>
                  </a:lnTo>
                  <a:lnTo>
                    <a:pt x="6852" y="843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00907" y="817208"/>
              <a:ext cx="1031794" cy="142461"/>
            </a:xfrm>
            <a:custGeom>
              <a:avLst/>
              <a:gdLst/>
              <a:ahLst/>
              <a:cxnLst/>
              <a:rect l="0" t="0" r="0" b="0"/>
              <a:pathLst>
                <a:path w="1031794" h="142461">
                  <a:moveTo>
                    <a:pt x="1031793" y="0"/>
                  </a:moveTo>
                  <a:lnTo>
                    <a:pt x="1026203" y="16768"/>
                  </a:lnTo>
                  <a:lnTo>
                    <a:pt x="1026579" y="34359"/>
                  </a:lnTo>
                  <a:lnTo>
                    <a:pt x="1031106" y="92999"/>
                  </a:lnTo>
                  <a:lnTo>
                    <a:pt x="1031488" y="120102"/>
                  </a:lnTo>
                  <a:lnTo>
                    <a:pt x="1026910" y="129201"/>
                  </a:lnTo>
                  <a:lnTo>
                    <a:pt x="1019179" y="135267"/>
                  </a:lnTo>
                  <a:lnTo>
                    <a:pt x="1009345" y="139311"/>
                  </a:lnTo>
                  <a:lnTo>
                    <a:pt x="985941" y="140685"/>
                  </a:lnTo>
                  <a:lnTo>
                    <a:pt x="932788" y="137624"/>
                  </a:lnTo>
                  <a:lnTo>
                    <a:pt x="871573" y="128637"/>
                  </a:lnTo>
                  <a:lnTo>
                    <a:pt x="817260" y="126796"/>
                  </a:lnTo>
                  <a:lnTo>
                    <a:pt x="761471" y="126432"/>
                  </a:lnTo>
                  <a:lnTo>
                    <a:pt x="708511" y="129480"/>
                  </a:lnTo>
                  <a:lnTo>
                    <a:pt x="658318" y="135411"/>
                  </a:lnTo>
                  <a:lnTo>
                    <a:pt x="603344" y="136582"/>
                  </a:lnTo>
                  <a:lnTo>
                    <a:pt x="544305" y="136814"/>
                  </a:lnTo>
                  <a:lnTo>
                    <a:pt x="482253" y="136860"/>
                  </a:lnTo>
                  <a:lnTo>
                    <a:pt x="426106" y="135699"/>
                  </a:lnTo>
                  <a:lnTo>
                    <a:pt x="389856" y="130804"/>
                  </a:lnTo>
                  <a:lnTo>
                    <a:pt x="336278" y="135326"/>
                  </a:lnTo>
                  <a:lnTo>
                    <a:pt x="275045" y="136566"/>
                  </a:lnTo>
                  <a:lnTo>
                    <a:pt x="215030" y="136810"/>
                  </a:lnTo>
                  <a:lnTo>
                    <a:pt x="158115" y="136859"/>
                  </a:lnTo>
                  <a:lnTo>
                    <a:pt x="101812" y="136868"/>
                  </a:lnTo>
                  <a:lnTo>
                    <a:pt x="46800" y="138040"/>
                  </a:lnTo>
                  <a:lnTo>
                    <a:pt x="23140" y="142460"/>
                  </a:lnTo>
                  <a:lnTo>
                    <a:pt x="15426" y="139427"/>
                  </a:lnTo>
                  <a:lnTo>
                    <a:pt x="10284" y="132726"/>
                  </a:lnTo>
                  <a:lnTo>
                    <a:pt x="3047" y="10717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43059" y="1717461"/>
            <a:ext cx="3683286" cy="481415"/>
            <a:chOff x="543059" y="1717461"/>
            <a:chExt cx="3683286" cy="481415"/>
          </a:xfrm>
        </p:grpSpPr>
        <p:sp>
          <p:nvSpPr>
            <p:cNvPr id="16" name="Freeform 15"/>
            <p:cNvSpPr/>
            <p:nvPr/>
          </p:nvSpPr>
          <p:spPr>
            <a:xfrm>
              <a:off x="543059" y="1717461"/>
              <a:ext cx="340330" cy="459770"/>
            </a:xfrm>
            <a:custGeom>
              <a:avLst/>
              <a:gdLst/>
              <a:ahLst/>
              <a:cxnLst/>
              <a:rect l="0" t="0" r="0" b="0"/>
              <a:pathLst>
                <a:path w="340330" h="459770">
                  <a:moveTo>
                    <a:pt x="106516" y="0"/>
                  </a:moveTo>
                  <a:lnTo>
                    <a:pt x="77208" y="34897"/>
                  </a:lnTo>
                  <a:lnTo>
                    <a:pt x="45283" y="95047"/>
                  </a:lnTo>
                  <a:lnTo>
                    <a:pt x="4603" y="157953"/>
                  </a:lnTo>
                  <a:lnTo>
                    <a:pt x="1139" y="160284"/>
                  </a:lnTo>
                  <a:lnTo>
                    <a:pt x="0" y="157159"/>
                  </a:lnTo>
                  <a:lnTo>
                    <a:pt x="6577" y="124110"/>
                  </a:lnTo>
                  <a:lnTo>
                    <a:pt x="21402" y="94095"/>
                  </a:lnTo>
                  <a:lnTo>
                    <a:pt x="70188" y="46181"/>
                  </a:lnTo>
                  <a:lnTo>
                    <a:pt x="97702" y="30321"/>
                  </a:lnTo>
                  <a:lnTo>
                    <a:pt x="133670" y="18212"/>
                  </a:lnTo>
                  <a:lnTo>
                    <a:pt x="157189" y="17063"/>
                  </a:lnTo>
                  <a:lnTo>
                    <a:pt x="179340" y="21621"/>
                  </a:lnTo>
                  <a:lnTo>
                    <a:pt x="200883" y="31446"/>
                  </a:lnTo>
                  <a:lnTo>
                    <a:pt x="215917" y="46731"/>
                  </a:lnTo>
                  <a:lnTo>
                    <a:pt x="225329" y="66393"/>
                  </a:lnTo>
                  <a:lnTo>
                    <a:pt x="229457" y="102600"/>
                  </a:lnTo>
                  <a:lnTo>
                    <a:pt x="226277" y="125148"/>
                  </a:lnTo>
                  <a:lnTo>
                    <a:pt x="217845" y="143749"/>
                  </a:lnTo>
                  <a:lnTo>
                    <a:pt x="172934" y="196318"/>
                  </a:lnTo>
                  <a:lnTo>
                    <a:pt x="146472" y="211936"/>
                  </a:lnTo>
                  <a:lnTo>
                    <a:pt x="142512" y="212650"/>
                  </a:lnTo>
                  <a:lnTo>
                    <a:pt x="142212" y="210787"/>
                  </a:lnTo>
                  <a:lnTo>
                    <a:pt x="144351" y="207205"/>
                  </a:lnTo>
                  <a:lnTo>
                    <a:pt x="169719" y="196575"/>
                  </a:lnTo>
                  <a:lnTo>
                    <a:pt x="206871" y="191605"/>
                  </a:lnTo>
                  <a:lnTo>
                    <a:pt x="241926" y="195722"/>
                  </a:lnTo>
                  <a:lnTo>
                    <a:pt x="274539" y="209940"/>
                  </a:lnTo>
                  <a:lnTo>
                    <a:pt x="300840" y="228970"/>
                  </a:lnTo>
                  <a:lnTo>
                    <a:pt x="329518" y="264767"/>
                  </a:lnTo>
                  <a:lnTo>
                    <a:pt x="339379" y="284960"/>
                  </a:lnTo>
                  <a:lnTo>
                    <a:pt x="340329" y="327238"/>
                  </a:lnTo>
                  <a:lnTo>
                    <a:pt x="327612" y="365631"/>
                  </a:lnTo>
                  <a:lnTo>
                    <a:pt x="295566" y="417642"/>
                  </a:lnTo>
                  <a:lnTo>
                    <a:pt x="280616" y="432453"/>
                  </a:lnTo>
                  <a:lnTo>
                    <a:pt x="251298" y="447369"/>
                  </a:lnTo>
                  <a:lnTo>
                    <a:pt x="196943" y="459769"/>
                  </a:lnTo>
                  <a:lnTo>
                    <a:pt x="135817" y="456976"/>
                  </a:lnTo>
                  <a:lnTo>
                    <a:pt x="7493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50344" y="1780632"/>
              <a:ext cx="345461" cy="330234"/>
            </a:xfrm>
            <a:custGeom>
              <a:avLst/>
              <a:gdLst/>
              <a:ahLst/>
              <a:cxnLst/>
              <a:rect l="0" t="0" r="0" b="0"/>
              <a:pathLst>
                <a:path w="345461" h="330234">
                  <a:moveTo>
                    <a:pt x="141428" y="0"/>
                  </a:moveTo>
                  <a:lnTo>
                    <a:pt x="117381" y="9575"/>
                  </a:lnTo>
                  <a:lnTo>
                    <a:pt x="81835" y="39403"/>
                  </a:lnTo>
                  <a:lnTo>
                    <a:pt x="39658" y="95443"/>
                  </a:lnTo>
                  <a:lnTo>
                    <a:pt x="12193" y="157988"/>
                  </a:lnTo>
                  <a:lnTo>
                    <a:pt x="0" y="207289"/>
                  </a:lnTo>
                  <a:lnTo>
                    <a:pt x="6430" y="252036"/>
                  </a:lnTo>
                  <a:lnTo>
                    <a:pt x="18760" y="284077"/>
                  </a:lnTo>
                  <a:lnTo>
                    <a:pt x="24555" y="294670"/>
                  </a:lnTo>
                  <a:lnTo>
                    <a:pt x="40351" y="309559"/>
                  </a:lnTo>
                  <a:lnTo>
                    <a:pt x="72095" y="324518"/>
                  </a:lnTo>
                  <a:lnTo>
                    <a:pt x="96575" y="330233"/>
                  </a:lnTo>
                  <a:lnTo>
                    <a:pt x="147126" y="327491"/>
                  </a:lnTo>
                  <a:lnTo>
                    <a:pt x="176716" y="324536"/>
                  </a:lnTo>
                  <a:lnTo>
                    <a:pt x="235286" y="297140"/>
                  </a:lnTo>
                  <a:lnTo>
                    <a:pt x="293687" y="247026"/>
                  </a:lnTo>
                  <a:lnTo>
                    <a:pt x="322326" y="209452"/>
                  </a:lnTo>
                  <a:lnTo>
                    <a:pt x="344307" y="157780"/>
                  </a:lnTo>
                  <a:lnTo>
                    <a:pt x="345460" y="136805"/>
                  </a:lnTo>
                  <a:lnTo>
                    <a:pt x="336668" y="94743"/>
                  </a:lnTo>
                  <a:lnTo>
                    <a:pt x="321460" y="68756"/>
                  </a:lnTo>
                  <a:lnTo>
                    <a:pt x="296546" y="46239"/>
                  </a:lnTo>
                  <a:lnTo>
                    <a:pt x="234890" y="22062"/>
                  </a:lnTo>
                  <a:lnTo>
                    <a:pt x="19407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07668" y="1933902"/>
              <a:ext cx="95451" cy="4658"/>
            </a:xfrm>
            <a:custGeom>
              <a:avLst/>
              <a:gdLst/>
              <a:ahLst/>
              <a:cxnLst/>
              <a:rect l="0" t="0" r="0" b="0"/>
              <a:pathLst>
                <a:path w="95451" h="4658">
                  <a:moveTo>
                    <a:pt x="95450" y="0"/>
                  </a:moveTo>
                  <a:lnTo>
                    <a:pt x="45042" y="3971"/>
                  </a:lnTo>
                  <a:lnTo>
                    <a:pt x="0" y="4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39254" y="1854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70839" y="20543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08083" y="1917502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27832" y="54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97554" y="1928031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63171"/>
                  </a:moveTo>
                  <a:lnTo>
                    <a:pt x="12408" y="91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58723" y="1780632"/>
              <a:ext cx="267622" cy="418244"/>
            </a:xfrm>
            <a:custGeom>
              <a:avLst/>
              <a:gdLst/>
              <a:ahLst/>
              <a:cxnLst/>
              <a:rect l="0" t="0" r="0" b="0"/>
              <a:pathLst>
                <a:path w="267622" h="418244">
                  <a:moveTo>
                    <a:pt x="144199" y="0"/>
                  </a:moveTo>
                  <a:lnTo>
                    <a:pt x="120152" y="9575"/>
                  </a:lnTo>
                  <a:lnTo>
                    <a:pt x="84605" y="39403"/>
                  </a:lnTo>
                  <a:lnTo>
                    <a:pt x="49451" y="93591"/>
                  </a:lnTo>
                  <a:lnTo>
                    <a:pt x="31507" y="129116"/>
                  </a:lnTo>
                  <a:lnTo>
                    <a:pt x="11249" y="188492"/>
                  </a:lnTo>
                  <a:lnTo>
                    <a:pt x="0" y="237664"/>
                  </a:lnTo>
                  <a:lnTo>
                    <a:pt x="3021" y="297420"/>
                  </a:lnTo>
                  <a:lnTo>
                    <a:pt x="16052" y="345879"/>
                  </a:lnTo>
                  <a:lnTo>
                    <a:pt x="39944" y="386126"/>
                  </a:lnTo>
                  <a:lnTo>
                    <a:pt x="54579" y="400899"/>
                  </a:lnTo>
                  <a:lnTo>
                    <a:pt x="72782" y="411364"/>
                  </a:lnTo>
                  <a:lnTo>
                    <a:pt x="108350" y="418243"/>
                  </a:lnTo>
                  <a:lnTo>
                    <a:pt x="167814" y="409306"/>
                  </a:lnTo>
                  <a:lnTo>
                    <a:pt x="205008" y="396576"/>
                  </a:lnTo>
                  <a:lnTo>
                    <a:pt x="243428" y="371314"/>
                  </a:lnTo>
                  <a:lnTo>
                    <a:pt x="260688" y="345155"/>
                  </a:lnTo>
                  <a:lnTo>
                    <a:pt x="267621" y="309589"/>
                  </a:lnTo>
                  <a:lnTo>
                    <a:pt x="263004" y="286164"/>
                  </a:lnTo>
                  <a:lnTo>
                    <a:pt x="251983" y="265224"/>
                  </a:lnTo>
                  <a:lnTo>
                    <a:pt x="235387" y="248119"/>
                  </a:lnTo>
                  <a:lnTo>
                    <a:pt x="213193" y="238957"/>
                  </a:lnTo>
                  <a:lnTo>
                    <a:pt x="186561" y="236054"/>
                  </a:lnTo>
                  <a:lnTo>
                    <a:pt x="128043" y="243723"/>
                  </a:lnTo>
                  <a:lnTo>
                    <a:pt x="105433" y="251041"/>
                  </a:lnTo>
                  <a:lnTo>
                    <a:pt x="47749" y="288873"/>
                  </a:lnTo>
                  <a:lnTo>
                    <a:pt x="3891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844987" y="1659639"/>
            <a:ext cx="1389763" cy="557903"/>
            <a:chOff x="1844987" y="1659639"/>
            <a:chExt cx="1389763" cy="557903"/>
          </a:xfrm>
        </p:grpSpPr>
        <p:sp>
          <p:nvSpPr>
            <p:cNvPr id="25" name="Freeform 24"/>
            <p:cNvSpPr/>
            <p:nvPr/>
          </p:nvSpPr>
          <p:spPr>
            <a:xfrm>
              <a:off x="1844987" y="1659639"/>
              <a:ext cx="323594" cy="557903"/>
            </a:xfrm>
            <a:custGeom>
              <a:avLst/>
              <a:gdLst/>
              <a:ahLst/>
              <a:cxnLst/>
              <a:rect l="0" t="0" r="0" b="0"/>
              <a:pathLst>
                <a:path w="323594" h="557903">
                  <a:moveTo>
                    <a:pt x="0" y="60191"/>
                  </a:moveTo>
                  <a:lnTo>
                    <a:pt x="5589" y="43423"/>
                  </a:lnTo>
                  <a:lnTo>
                    <a:pt x="17692" y="28952"/>
                  </a:lnTo>
                  <a:lnTo>
                    <a:pt x="44237" y="10770"/>
                  </a:lnTo>
                  <a:lnTo>
                    <a:pt x="65284" y="3131"/>
                  </a:lnTo>
                  <a:lnTo>
                    <a:pt x="102272" y="0"/>
                  </a:lnTo>
                  <a:lnTo>
                    <a:pt x="125003" y="3414"/>
                  </a:lnTo>
                  <a:lnTo>
                    <a:pt x="143684" y="11950"/>
                  </a:lnTo>
                  <a:lnTo>
                    <a:pt x="151941" y="17502"/>
                  </a:lnTo>
                  <a:lnTo>
                    <a:pt x="164236" y="33029"/>
                  </a:lnTo>
                  <a:lnTo>
                    <a:pt x="169152" y="42083"/>
                  </a:lnTo>
                  <a:lnTo>
                    <a:pt x="176071" y="82771"/>
                  </a:lnTo>
                  <a:lnTo>
                    <a:pt x="170004" y="132111"/>
                  </a:lnTo>
                  <a:lnTo>
                    <a:pt x="154421" y="175653"/>
                  </a:lnTo>
                  <a:lnTo>
                    <a:pt x="129159" y="212459"/>
                  </a:lnTo>
                  <a:lnTo>
                    <a:pt x="129390" y="216685"/>
                  </a:lnTo>
                  <a:lnTo>
                    <a:pt x="134223" y="218333"/>
                  </a:lnTo>
                  <a:lnTo>
                    <a:pt x="187258" y="220486"/>
                  </a:lnTo>
                  <a:lnTo>
                    <a:pt x="221600" y="236107"/>
                  </a:lnTo>
                  <a:lnTo>
                    <a:pt x="277129" y="276682"/>
                  </a:lnTo>
                  <a:lnTo>
                    <a:pt x="300741" y="298512"/>
                  </a:lnTo>
                  <a:lnTo>
                    <a:pt x="316966" y="330976"/>
                  </a:lnTo>
                  <a:lnTo>
                    <a:pt x="323593" y="375820"/>
                  </a:lnTo>
                  <a:lnTo>
                    <a:pt x="319968" y="420562"/>
                  </a:lnTo>
                  <a:lnTo>
                    <a:pt x="305895" y="457866"/>
                  </a:lnTo>
                  <a:lnTo>
                    <a:pt x="286908" y="485556"/>
                  </a:lnTo>
                  <a:lnTo>
                    <a:pt x="236524" y="530218"/>
                  </a:lnTo>
                  <a:lnTo>
                    <a:pt x="183288" y="550086"/>
                  </a:lnTo>
                  <a:lnTo>
                    <a:pt x="154771" y="557902"/>
                  </a:lnTo>
                  <a:lnTo>
                    <a:pt x="126499" y="555916"/>
                  </a:lnTo>
                  <a:lnTo>
                    <a:pt x="66918" y="531533"/>
                  </a:lnTo>
                  <a:lnTo>
                    <a:pt x="42114" y="523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24055" y="184617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4939" y="58617"/>
                  </a:lnTo>
                  <a:lnTo>
                    <a:pt x="976" y="112791"/>
                  </a:lnTo>
                  <a:lnTo>
                    <a:pt x="192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87184" y="197251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6610" y="7235"/>
                  </a:lnTo>
                  <a:lnTo>
                    <a:pt x="36804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24138" y="1701434"/>
              <a:ext cx="410612" cy="459319"/>
            </a:xfrm>
            <a:custGeom>
              <a:avLst/>
              <a:gdLst/>
              <a:ahLst/>
              <a:cxnLst/>
              <a:rect l="0" t="0" r="0" b="0"/>
              <a:pathLst>
                <a:path w="410612" h="459319">
                  <a:moveTo>
                    <a:pt x="0" y="92095"/>
                  </a:moveTo>
                  <a:lnTo>
                    <a:pt x="11178" y="69738"/>
                  </a:lnTo>
                  <a:lnTo>
                    <a:pt x="26024" y="55643"/>
                  </a:lnTo>
                  <a:lnTo>
                    <a:pt x="87783" y="21088"/>
                  </a:lnTo>
                  <a:lnTo>
                    <a:pt x="147650" y="2373"/>
                  </a:lnTo>
                  <a:lnTo>
                    <a:pt x="187117" y="0"/>
                  </a:lnTo>
                  <a:lnTo>
                    <a:pt x="214574" y="3591"/>
                  </a:lnTo>
                  <a:lnTo>
                    <a:pt x="239256" y="15325"/>
                  </a:lnTo>
                  <a:lnTo>
                    <a:pt x="272881" y="44782"/>
                  </a:lnTo>
                  <a:lnTo>
                    <a:pt x="310095" y="96657"/>
                  </a:lnTo>
                  <a:lnTo>
                    <a:pt x="331571" y="148238"/>
                  </a:lnTo>
                  <a:lnTo>
                    <a:pt x="341048" y="208426"/>
                  </a:lnTo>
                  <a:lnTo>
                    <a:pt x="337488" y="271233"/>
                  </a:lnTo>
                  <a:lnTo>
                    <a:pt x="327853" y="331956"/>
                  </a:lnTo>
                  <a:lnTo>
                    <a:pt x="310701" y="378284"/>
                  </a:lnTo>
                  <a:lnTo>
                    <a:pt x="277033" y="423902"/>
                  </a:lnTo>
                  <a:lnTo>
                    <a:pt x="250539" y="446082"/>
                  </a:lnTo>
                  <a:lnTo>
                    <a:pt x="227554" y="454143"/>
                  </a:lnTo>
                  <a:lnTo>
                    <a:pt x="174670" y="459318"/>
                  </a:lnTo>
                  <a:lnTo>
                    <a:pt x="150160" y="453787"/>
                  </a:lnTo>
                  <a:lnTo>
                    <a:pt x="119751" y="437519"/>
                  </a:lnTo>
                  <a:lnTo>
                    <a:pt x="104695" y="423432"/>
                  </a:lnTo>
                  <a:lnTo>
                    <a:pt x="94104" y="405472"/>
                  </a:lnTo>
                  <a:lnTo>
                    <a:pt x="93151" y="395770"/>
                  </a:lnTo>
                  <a:lnTo>
                    <a:pt x="98332" y="375630"/>
                  </a:lnTo>
                  <a:lnTo>
                    <a:pt x="114673" y="358101"/>
                  </a:lnTo>
                  <a:lnTo>
                    <a:pt x="125581" y="350151"/>
                  </a:lnTo>
                  <a:lnTo>
                    <a:pt x="147061" y="344437"/>
                  </a:lnTo>
                  <a:lnTo>
                    <a:pt x="200624" y="350301"/>
                  </a:lnTo>
                  <a:lnTo>
                    <a:pt x="253059" y="363894"/>
                  </a:lnTo>
                  <a:lnTo>
                    <a:pt x="311076" y="384776"/>
                  </a:lnTo>
                  <a:lnTo>
                    <a:pt x="373933" y="411397"/>
                  </a:lnTo>
                  <a:lnTo>
                    <a:pt x="410611" y="429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729657" y="1551374"/>
            <a:ext cx="178709" cy="726467"/>
          </a:xfrm>
          <a:custGeom>
            <a:avLst/>
            <a:gdLst/>
            <a:ahLst/>
            <a:cxnLst/>
            <a:rect l="0" t="0" r="0" b="0"/>
            <a:pathLst>
              <a:path w="178709" h="726467">
                <a:moveTo>
                  <a:pt x="178708" y="0"/>
                </a:moveTo>
                <a:lnTo>
                  <a:pt x="160728" y="15641"/>
                </a:lnTo>
                <a:lnTo>
                  <a:pt x="135556" y="29850"/>
                </a:lnTo>
                <a:lnTo>
                  <a:pt x="84097" y="92151"/>
                </a:lnTo>
                <a:lnTo>
                  <a:pt x="50046" y="137914"/>
                </a:lnTo>
                <a:lnTo>
                  <a:pt x="24703" y="200133"/>
                </a:lnTo>
                <a:lnTo>
                  <a:pt x="6797" y="252696"/>
                </a:lnTo>
                <a:lnTo>
                  <a:pt x="1121" y="310441"/>
                </a:lnTo>
                <a:lnTo>
                  <a:pt x="0" y="371241"/>
                </a:lnTo>
                <a:lnTo>
                  <a:pt x="5367" y="428051"/>
                </a:lnTo>
                <a:lnTo>
                  <a:pt x="10457" y="480303"/>
                </a:lnTo>
                <a:lnTo>
                  <a:pt x="24780" y="536426"/>
                </a:lnTo>
                <a:lnTo>
                  <a:pt x="38425" y="587368"/>
                </a:lnTo>
                <a:lnTo>
                  <a:pt x="55505" y="639372"/>
                </a:lnTo>
                <a:lnTo>
                  <a:pt x="86423" y="702038"/>
                </a:lnTo>
                <a:lnTo>
                  <a:pt x="105009" y="7264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108614" y="1448284"/>
            <a:ext cx="445924" cy="934842"/>
            <a:chOff x="4108614" y="1448284"/>
            <a:chExt cx="445924" cy="934842"/>
          </a:xfrm>
        </p:grpSpPr>
        <p:sp>
          <p:nvSpPr>
            <p:cNvPr id="31" name="Freeform 30"/>
            <p:cNvSpPr/>
            <p:nvPr/>
          </p:nvSpPr>
          <p:spPr>
            <a:xfrm>
              <a:off x="4108614" y="1582959"/>
              <a:ext cx="260613" cy="621183"/>
            </a:xfrm>
            <a:custGeom>
              <a:avLst/>
              <a:gdLst/>
              <a:ahLst/>
              <a:cxnLst/>
              <a:rect l="0" t="0" r="0" b="0"/>
              <a:pathLst>
                <a:path w="260613" h="621183">
                  <a:moveTo>
                    <a:pt x="0" y="0"/>
                  </a:moveTo>
                  <a:lnTo>
                    <a:pt x="22357" y="0"/>
                  </a:lnTo>
                  <a:lnTo>
                    <a:pt x="39573" y="6239"/>
                  </a:lnTo>
                  <a:lnTo>
                    <a:pt x="95458" y="42662"/>
                  </a:lnTo>
                  <a:lnTo>
                    <a:pt x="154869" y="92610"/>
                  </a:lnTo>
                  <a:lnTo>
                    <a:pt x="190989" y="133587"/>
                  </a:lnTo>
                  <a:lnTo>
                    <a:pt x="222343" y="193977"/>
                  </a:lnTo>
                  <a:lnTo>
                    <a:pt x="241015" y="249060"/>
                  </a:lnTo>
                  <a:lnTo>
                    <a:pt x="255969" y="299671"/>
                  </a:lnTo>
                  <a:lnTo>
                    <a:pt x="260612" y="360795"/>
                  </a:lnTo>
                  <a:lnTo>
                    <a:pt x="251477" y="412210"/>
                  </a:lnTo>
                  <a:lnTo>
                    <a:pt x="238407" y="467079"/>
                  </a:lnTo>
                  <a:lnTo>
                    <a:pt x="209614" y="525542"/>
                  </a:lnTo>
                  <a:lnTo>
                    <a:pt x="176705" y="586399"/>
                  </a:lnTo>
                  <a:lnTo>
                    <a:pt x="147399" y="621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19184" y="1448284"/>
              <a:ext cx="235354" cy="934842"/>
            </a:xfrm>
            <a:custGeom>
              <a:avLst/>
              <a:gdLst/>
              <a:ahLst/>
              <a:cxnLst/>
              <a:rect l="0" t="0" r="0" b="0"/>
              <a:pathLst>
                <a:path w="235354" h="934842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126720" y="6998"/>
                  </a:lnTo>
                  <a:lnTo>
                    <a:pt x="184215" y="10409"/>
                  </a:lnTo>
                  <a:lnTo>
                    <a:pt x="208215" y="19394"/>
                  </a:lnTo>
                  <a:lnTo>
                    <a:pt x="214849" y="27406"/>
                  </a:lnTo>
                  <a:lnTo>
                    <a:pt x="218102" y="37426"/>
                  </a:lnTo>
                  <a:lnTo>
                    <a:pt x="220507" y="92719"/>
                  </a:lnTo>
                  <a:lnTo>
                    <a:pt x="228217" y="144325"/>
                  </a:lnTo>
                  <a:lnTo>
                    <a:pt x="227834" y="198366"/>
                  </a:lnTo>
                  <a:lnTo>
                    <a:pt x="222429" y="254101"/>
                  </a:lnTo>
                  <a:lnTo>
                    <a:pt x="227081" y="301732"/>
                  </a:lnTo>
                  <a:lnTo>
                    <a:pt x="230280" y="352889"/>
                  </a:lnTo>
                  <a:lnTo>
                    <a:pt x="231228" y="399503"/>
                  </a:lnTo>
                  <a:lnTo>
                    <a:pt x="231509" y="454128"/>
                  </a:lnTo>
                  <a:lnTo>
                    <a:pt x="231592" y="503589"/>
                  </a:lnTo>
                  <a:lnTo>
                    <a:pt x="231616" y="553469"/>
                  </a:lnTo>
                  <a:lnTo>
                    <a:pt x="231625" y="614320"/>
                  </a:lnTo>
                  <a:lnTo>
                    <a:pt x="231626" y="671400"/>
                  </a:lnTo>
                  <a:lnTo>
                    <a:pt x="231627" y="727735"/>
                  </a:lnTo>
                  <a:lnTo>
                    <a:pt x="231627" y="791159"/>
                  </a:lnTo>
                  <a:lnTo>
                    <a:pt x="231627" y="849961"/>
                  </a:lnTo>
                  <a:lnTo>
                    <a:pt x="235353" y="909972"/>
                  </a:lnTo>
                  <a:lnTo>
                    <a:pt x="230601" y="917092"/>
                  </a:lnTo>
                  <a:lnTo>
                    <a:pt x="223925" y="923008"/>
                  </a:lnTo>
                  <a:lnTo>
                    <a:pt x="204027" y="929582"/>
                  </a:lnTo>
                  <a:lnTo>
                    <a:pt x="153125" y="933802"/>
                  </a:lnTo>
                  <a:lnTo>
                    <a:pt x="90297" y="934704"/>
                  </a:lnTo>
                  <a:lnTo>
                    <a:pt x="63171" y="934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1782261" y="1493583"/>
            <a:ext cx="357525" cy="889543"/>
          </a:xfrm>
          <a:custGeom>
            <a:avLst/>
            <a:gdLst/>
            <a:ahLst/>
            <a:cxnLst/>
            <a:rect l="0" t="0" r="0" b="0"/>
            <a:pathLst>
              <a:path w="357525" h="889543">
                <a:moveTo>
                  <a:pt x="357524" y="5148"/>
                </a:moveTo>
                <a:lnTo>
                  <a:pt x="320046" y="13481"/>
                </a:lnTo>
                <a:lnTo>
                  <a:pt x="262208" y="21453"/>
                </a:lnTo>
                <a:lnTo>
                  <a:pt x="209321" y="17164"/>
                </a:lnTo>
                <a:lnTo>
                  <a:pt x="153815" y="15970"/>
                </a:lnTo>
                <a:lnTo>
                  <a:pt x="92095" y="7382"/>
                </a:lnTo>
                <a:lnTo>
                  <a:pt x="43311" y="0"/>
                </a:lnTo>
                <a:lnTo>
                  <a:pt x="34575" y="1716"/>
                </a:lnTo>
                <a:lnTo>
                  <a:pt x="27581" y="6370"/>
                </a:lnTo>
                <a:lnTo>
                  <a:pt x="21749" y="12981"/>
                </a:lnTo>
                <a:lnTo>
                  <a:pt x="15268" y="32806"/>
                </a:lnTo>
                <a:lnTo>
                  <a:pt x="13558" y="56045"/>
                </a:lnTo>
                <a:lnTo>
                  <a:pt x="19452" y="115792"/>
                </a:lnTo>
                <a:lnTo>
                  <a:pt x="20383" y="170460"/>
                </a:lnTo>
                <a:lnTo>
                  <a:pt x="23686" y="223199"/>
                </a:lnTo>
                <a:lnTo>
                  <a:pt x="26658" y="247119"/>
                </a:lnTo>
                <a:lnTo>
                  <a:pt x="25273" y="300603"/>
                </a:lnTo>
                <a:lnTo>
                  <a:pt x="29981" y="356228"/>
                </a:lnTo>
                <a:lnTo>
                  <a:pt x="24846" y="406210"/>
                </a:lnTo>
                <a:lnTo>
                  <a:pt x="26431" y="463743"/>
                </a:lnTo>
                <a:lnTo>
                  <a:pt x="21761" y="515185"/>
                </a:lnTo>
                <a:lnTo>
                  <a:pt x="19669" y="577642"/>
                </a:lnTo>
                <a:lnTo>
                  <a:pt x="12324" y="636253"/>
                </a:lnTo>
                <a:lnTo>
                  <a:pt x="10526" y="692890"/>
                </a:lnTo>
                <a:lnTo>
                  <a:pt x="2936" y="749138"/>
                </a:lnTo>
                <a:lnTo>
                  <a:pt x="223" y="805309"/>
                </a:lnTo>
                <a:lnTo>
                  <a:pt x="0" y="819349"/>
                </a:lnTo>
                <a:lnTo>
                  <a:pt x="4531" y="828708"/>
                </a:lnTo>
                <a:lnTo>
                  <a:pt x="12231" y="834948"/>
                </a:lnTo>
                <a:lnTo>
                  <a:pt x="69075" y="855360"/>
                </a:lnTo>
                <a:lnTo>
                  <a:pt x="93203" y="872135"/>
                </a:lnTo>
                <a:lnTo>
                  <a:pt x="104840" y="8895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6559253" y="1168663"/>
            <a:ext cx="1840765" cy="392464"/>
            <a:chOff x="6559253" y="1168663"/>
            <a:chExt cx="1840765" cy="392464"/>
          </a:xfrm>
        </p:grpSpPr>
        <p:sp>
          <p:nvSpPr>
            <p:cNvPr id="35" name="Freeform 34"/>
            <p:cNvSpPr/>
            <p:nvPr/>
          </p:nvSpPr>
          <p:spPr>
            <a:xfrm>
              <a:off x="6559253" y="1231834"/>
              <a:ext cx="311704" cy="300840"/>
            </a:xfrm>
            <a:custGeom>
              <a:avLst/>
              <a:gdLst/>
              <a:ahLst/>
              <a:cxnLst/>
              <a:rect l="0" t="0" r="0" b="0"/>
              <a:pathLst>
                <a:path w="311704" h="300840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9368" y="174558"/>
                  </a:lnTo>
                  <a:lnTo>
                    <a:pt x="53592" y="225206"/>
                  </a:lnTo>
                  <a:lnTo>
                    <a:pt x="80906" y="258434"/>
                  </a:lnTo>
                  <a:lnTo>
                    <a:pt x="89033" y="262367"/>
                  </a:lnTo>
                  <a:lnTo>
                    <a:pt x="107421" y="263616"/>
                  </a:lnTo>
                  <a:lnTo>
                    <a:pt x="137504" y="257743"/>
                  </a:lnTo>
                  <a:lnTo>
                    <a:pt x="145482" y="252547"/>
                  </a:lnTo>
                  <a:lnTo>
                    <a:pt x="157466" y="237415"/>
                  </a:lnTo>
                  <a:lnTo>
                    <a:pt x="163469" y="235486"/>
                  </a:lnTo>
                  <a:lnTo>
                    <a:pt x="169811" y="237709"/>
                  </a:lnTo>
                  <a:lnTo>
                    <a:pt x="176379" y="242700"/>
                  </a:lnTo>
                  <a:lnTo>
                    <a:pt x="208605" y="290181"/>
                  </a:lnTo>
                  <a:lnTo>
                    <a:pt x="228024" y="298595"/>
                  </a:lnTo>
                  <a:lnTo>
                    <a:pt x="239754" y="300839"/>
                  </a:lnTo>
                  <a:lnTo>
                    <a:pt x="249913" y="299995"/>
                  </a:lnTo>
                  <a:lnTo>
                    <a:pt x="267441" y="292818"/>
                  </a:lnTo>
                  <a:lnTo>
                    <a:pt x="283030" y="275590"/>
                  </a:lnTo>
                  <a:lnTo>
                    <a:pt x="301839" y="239584"/>
                  </a:lnTo>
                  <a:lnTo>
                    <a:pt x="311703" y="199279"/>
                  </a:lnTo>
                  <a:lnTo>
                    <a:pt x="311505" y="160821"/>
                  </a:lnTo>
                  <a:lnTo>
                    <a:pt x="306141" y="101940"/>
                  </a:lnTo>
                  <a:lnTo>
                    <a:pt x="30532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2690" y="1252891"/>
              <a:ext cx="152990" cy="284270"/>
            </a:xfrm>
            <a:custGeom>
              <a:avLst/>
              <a:gdLst/>
              <a:ahLst/>
              <a:cxnLst/>
              <a:rect l="0" t="0" r="0" b="0"/>
              <a:pathLst>
                <a:path w="152990" h="284270">
                  <a:moveTo>
                    <a:pt x="5590" y="0"/>
                  </a:moveTo>
                  <a:lnTo>
                    <a:pt x="0" y="16767"/>
                  </a:lnTo>
                  <a:lnTo>
                    <a:pt x="4443" y="68346"/>
                  </a:lnTo>
                  <a:lnTo>
                    <a:pt x="14350" y="131226"/>
                  </a:lnTo>
                  <a:lnTo>
                    <a:pt x="24219" y="191889"/>
                  </a:lnTo>
                  <a:lnTo>
                    <a:pt x="26327" y="250657"/>
                  </a:lnTo>
                  <a:lnTo>
                    <a:pt x="32194" y="218289"/>
                  </a:lnTo>
                  <a:lnTo>
                    <a:pt x="46878" y="194270"/>
                  </a:lnTo>
                  <a:lnTo>
                    <a:pt x="66047" y="172335"/>
                  </a:lnTo>
                  <a:lnTo>
                    <a:pt x="73970" y="168702"/>
                  </a:lnTo>
                  <a:lnTo>
                    <a:pt x="92133" y="167785"/>
                  </a:lnTo>
                  <a:lnTo>
                    <a:pt x="100720" y="171518"/>
                  </a:lnTo>
                  <a:lnTo>
                    <a:pt x="116500" y="185025"/>
                  </a:lnTo>
                  <a:lnTo>
                    <a:pt x="132949" y="212359"/>
                  </a:lnTo>
                  <a:lnTo>
                    <a:pt x="149541" y="260328"/>
                  </a:lnTo>
                  <a:lnTo>
                    <a:pt x="15298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93354" y="1355837"/>
              <a:ext cx="119556" cy="181324"/>
            </a:xfrm>
            <a:custGeom>
              <a:avLst/>
              <a:gdLst/>
              <a:ahLst/>
              <a:cxnLst/>
              <a:rect l="0" t="0" r="0" b="0"/>
              <a:pathLst>
                <a:path w="119556" h="181324">
                  <a:moveTo>
                    <a:pt x="66024" y="97095"/>
                  </a:moveTo>
                  <a:lnTo>
                    <a:pt x="115523" y="47597"/>
                  </a:lnTo>
                  <a:lnTo>
                    <a:pt x="118910" y="39530"/>
                  </a:lnTo>
                  <a:lnTo>
                    <a:pt x="119555" y="21208"/>
                  </a:lnTo>
                  <a:lnTo>
                    <a:pt x="115749" y="13748"/>
                  </a:lnTo>
                  <a:lnTo>
                    <a:pt x="102162" y="2340"/>
                  </a:lnTo>
                  <a:lnTo>
                    <a:pt x="93625" y="0"/>
                  </a:lnTo>
                  <a:lnTo>
                    <a:pt x="74782" y="519"/>
                  </a:lnTo>
                  <a:lnTo>
                    <a:pt x="57828" y="7769"/>
                  </a:lnTo>
                  <a:lnTo>
                    <a:pt x="27880" y="31488"/>
                  </a:lnTo>
                  <a:lnTo>
                    <a:pt x="12088" y="62968"/>
                  </a:lnTo>
                  <a:lnTo>
                    <a:pt x="0" y="96342"/>
                  </a:lnTo>
                  <a:lnTo>
                    <a:pt x="188" y="134047"/>
                  </a:lnTo>
                  <a:lnTo>
                    <a:pt x="7908" y="154852"/>
                  </a:lnTo>
                  <a:lnTo>
                    <a:pt x="13242" y="163676"/>
                  </a:lnTo>
                  <a:lnTo>
                    <a:pt x="21477" y="169558"/>
                  </a:lnTo>
                  <a:lnTo>
                    <a:pt x="66024" y="181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9523" y="1388667"/>
              <a:ext cx="142429" cy="148494"/>
            </a:xfrm>
            <a:custGeom>
              <a:avLst/>
              <a:gdLst/>
              <a:ahLst/>
              <a:cxnLst/>
              <a:rect l="0" t="0" r="0" b="0"/>
              <a:pathLst>
                <a:path w="142429" h="148494">
                  <a:moveTo>
                    <a:pt x="15140" y="43208"/>
                  </a:moveTo>
                  <a:lnTo>
                    <a:pt x="3962" y="59976"/>
                  </a:lnTo>
                  <a:lnTo>
                    <a:pt x="1593" y="80686"/>
                  </a:lnTo>
                  <a:lnTo>
                    <a:pt x="10280" y="130335"/>
                  </a:lnTo>
                  <a:lnTo>
                    <a:pt x="9560" y="129369"/>
                  </a:lnTo>
                  <a:lnTo>
                    <a:pt x="0" y="102601"/>
                  </a:lnTo>
                  <a:lnTo>
                    <a:pt x="1425" y="68085"/>
                  </a:lnTo>
                  <a:lnTo>
                    <a:pt x="9257" y="28222"/>
                  </a:lnTo>
                  <a:lnTo>
                    <a:pt x="14727" y="18010"/>
                  </a:lnTo>
                  <a:lnTo>
                    <a:pt x="30165" y="3543"/>
                  </a:lnTo>
                  <a:lnTo>
                    <a:pt x="39194" y="387"/>
                  </a:lnTo>
                  <a:lnTo>
                    <a:pt x="58586" y="0"/>
                  </a:lnTo>
                  <a:lnTo>
                    <a:pt x="67500" y="3874"/>
                  </a:lnTo>
                  <a:lnTo>
                    <a:pt x="91225" y="26094"/>
                  </a:lnTo>
                  <a:lnTo>
                    <a:pt x="117083" y="65044"/>
                  </a:lnTo>
                  <a:lnTo>
                    <a:pt x="142428" y="115840"/>
                  </a:lnTo>
                  <a:lnTo>
                    <a:pt x="141482" y="148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11799" y="1168663"/>
              <a:ext cx="26648" cy="389555"/>
            </a:xfrm>
            <a:custGeom>
              <a:avLst/>
              <a:gdLst/>
              <a:ahLst/>
              <a:cxnLst/>
              <a:rect l="0" t="0" r="0" b="0"/>
              <a:pathLst>
                <a:path w="26648" h="389555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60" y="85425"/>
                  </a:lnTo>
                  <a:lnTo>
                    <a:pt x="5284" y="140345"/>
                  </a:lnTo>
                  <a:lnTo>
                    <a:pt x="12765" y="200078"/>
                  </a:lnTo>
                  <a:lnTo>
                    <a:pt x="15125" y="254644"/>
                  </a:lnTo>
                  <a:lnTo>
                    <a:pt x="16994" y="307207"/>
                  </a:lnTo>
                  <a:lnTo>
                    <a:pt x="24393" y="361243"/>
                  </a:lnTo>
                  <a:lnTo>
                    <a:pt x="2664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8404" y="1379233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62635" y="3119"/>
                  </a:lnTo>
                  <a:lnTo>
                    <a:pt x="200918" y="10722"/>
                  </a:lnTo>
                  <a:lnTo>
                    <a:pt x="138777" y="18669"/>
                  </a:lnTo>
                  <a:lnTo>
                    <a:pt x="81095" y="20585"/>
                  </a:lnTo>
                  <a:lnTo>
                    <a:pt x="25150" y="293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38141" y="1168663"/>
              <a:ext cx="135477" cy="368498"/>
            </a:xfrm>
            <a:custGeom>
              <a:avLst/>
              <a:gdLst/>
              <a:ahLst/>
              <a:cxnLst/>
              <a:rect l="0" t="0" r="0" b="0"/>
              <a:pathLst>
                <a:path w="135477" h="368498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2" y="127783"/>
                  </a:lnTo>
                  <a:lnTo>
                    <a:pt x="11088" y="185638"/>
                  </a:lnTo>
                  <a:lnTo>
                    <a:pt x="16295" y="245333"/>
                  </a:lnTo>
                  <a:lnTo>
                    <a:pt x="24255" y="296465"/>
                  </a:lnTo>
                  <a:lnTo>
                    <a:pt x="20266" y="355849"/>
                  </a:lnTo>
                  <a:lnTo>
                    <a:pt x="21223" y="354216"/>
                  </a:lnTo>
                  <a:lnTo>
                    <a:pt x="23031" y="348448"/>
                  </a:lnTo>
                  <a:lnTo>
                    <a:pt x="22853" y="293962"/>
                  </a:lnTo>
                  <a:lnTo>
                    <a:pt x="31199" y="276489"/>
                  </a:lnTo>
                  <a:lnTo>
                    <a:pt x="36701" y="268554"/>
                  </a:lnTo>
                  <a:lnTo>
                    <a:pt x="52172" y="256618"/>
                  </a:lnTo>
                  <a:lnTo>
                    <a:pt x="61211" y="251797"/>
                  </a:lnTo>
                  <a:lnTo>
                    <a:pt x="69577" y="250923"/>
                  </a:lnTo>
                  <a:lnTo>
                    <a:pt x="85111" y="256190"/>
                  </a:lnTo>
                  <a:lnTo>
                    <a:pt x="96694" y="269450"/>
                  </a:lnTo>
                  <a:lnTo>
                    <a:pt x="133763" y="328212"/>
                  </a:lnTo>
                  <a:lnTo>
                    <a:pt x="135476" y="345133"/>
                  </a:lnTo>
                  <a:lnTo>
                    <a:pt x="13193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83664" y="1373124"/>
              <a:ext cx="102298" cy="164037"/>
            </a:xfrm>
            <a:custGeom>
              <a:avLst/>
              <a:gdLst/>
              <a:ahLst/>
              <a:cxnLst/>
              <a:rect l="0" t="0" r="0" b="0"/>
              <a:pathLst>
                <a:path w="102298" h="164037">
                  <a:moveTo>
                    <a:pt x="28522" y="100865"/>
                  </a:moveTo>
                  <a:lnTo>
                    <a:pt x="90984" y="43300"/>
                  </a:lnTo>
                  <a:lnTo>
                    <a:pt x="102297" y="24978"/>
                  </a:lnTo>
                  <a:lnTo>
                    <a:pt x="102272" y="17518"/>
                  </a:lnTo>
                  <a:lnTo>
                    <a:pt x="98746" y="11375"/>
                  </a:lnTo>
                  <a:lnTo>
                    <a:pt x="92885" y="6110"/>
                  </a:lnTo>
                  <a:lnTo>
                    <a:pt x="70776" y="260"/>
                  </a:lnTo>
                  <a:lnTo>
                    <a:pt x="44962" y="0"/>
                  </a:lnTo>
                  <a:lnTo>
                    <a:pt x="25690" y="7683"/>
                  </a:lnTo>
                  <a:lnTo>
                    <a:pt x="12446" y="22016"/>
                  </a:lnTo>
                  <a:lnTo>
                    <a:pt x="7276" y="30752"/>
                  </a:lnTo>
                  <a:lnTo>
                    <a:pt x="0" y="70992"/>
                  </a:lnTo>
                  <a:lnTo>
                    <a:pt x="3433" y="114371"/>
                  </a:lnTo>
                  <a:lnTo>
                    <a:pt x="15032" y="136503"/>
                  </a:lnTo>
                  <a:lnTo>
                    <a:pt x="23038" y="145681"/>
                  </a:lnTo>
                  <a:lnTo>
                    <a:pt x="44413" y="155878"/>
                  </a:lnTo>
                  <a:lnTo>
                    <a:pt x="91693" y="164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33452" y="1368704"/>
              <a:ext cx="78777" cy="182571"/>
            </a:xfrm>
            <a:custGeom>
              <a:avLst/>
              <a:gdLst/>
              <a:ahLst/>
              <a:cxnLst/>
              <a:rect l="0" t="0" r="0" b="0"/>
              <a:pathLst>
                <a:path w="78777" h="182571">
                  <a:moveTo>
                    <a:pt x="5076" y="94757"/>
                  </a:moveTo>
                  <a:lnTo>
                    <a:pt x="8196" y="137448"/>
                  </a:lnTo>
                  <a:lnTo>
                    <a:pt x="20696" y="182570"/>
                  </a:lnTo>
                  <a:lnTo>
                    <a:pt x="10918" y="154240"/>
                  </a:lnTo>
                  <a:lnTo>
                    <a:pt x="2726" y="96466"/>
                  </a:lnTo>
                  <a:lnTo>
                    <a:pt x="0" y="85368"/>
                  </a:lnTo>
                  <a:lnTo>
                    <a:pt x="3210" y="63678"/>
                  </a:lnTo>
                  <a:lnTo>
                    <a:pt x="18171" y="34855"/>
                  </a:lnTo>
                  <a:lnTo>
                    <a:pt x="31953" y="20171"/>
                  </a:lnTo>
                  <a:lnTo>
                    <a:pt x="57103" y="6497"/>
                  </a:lnTo>
                  <a:lnTo>
                    <a:pt x="787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47725" y="1400167"/>
              <a:ext cx="152293" cy="160960"/>
            </a:xfrm>
            <a:custGeom>
              <a:avLst/>
              <a:gdLst/>
              <a:ahLst/>
              <a:cxnLst/>
              <a:rect l="0" t="0" r="0" b="0"/>
              <a:pathLst>
                <a:path w="152293" h="160960">
                  <a:moveTo>
                    <a:pt x="17145" y="63294"/>
                  </a:moveTo>
                  <a:lnTo>
                    <a:pt x="59837" y="66413"/>
                  </a:lnTo>
                  <a:lnTo>
                    <a:pt x="81743" y="69359"/>
                  </a:lnTo>
                  <a:lnTo>
                    <a:pt x="142058" y="58734"/>
                  </a:lnTo>
                  <a:lnTo>
                    <a:pt x="148383" y="52065"/>
                  </a:lnTo>
                  <a:lnTo>
                    <a:pt x="151430" y="42940"/>
                  </a:lnTo>
                  <a:lnTo>
                    <a:pt x="152292" y="32177"/>
                  </a:lnTo>
                  <a:lnTo>
                    <a:pt x="147011" y="13979"/>
                  </a:lnTo>
                  <a:lnTo>
                    <a:pt x="142327" y="5851"/>
                  </a:lnTo>
                  <a:lnTo>
                    <a:pt x="134525" y="1602"/>
                  </a:lnTo>
                  <a:lnTo>
                    <a:pt x="113377" y="0"/>
                  </a:lnTo>
                  <a:lnTo>
                    <a:pt x="80753" y="5676"/>
                  </a:lnTo>
                  <a:lnTo>
                    <a:pt x="48860" y="20355"/>
                  </a:lnTo>
                  <a:lnTo>
                    <a:pt x="33971" y="36021"/>
                  </a:lnTo>
                  <a:lnTo>
                    <a:pt x="4889" y="86089"/>
                  </a:lnTo>
                  <a:lnTo>
                    <a:pt x="0" y="111249"/>
                  </a:lnTo>
                  <a:lnTo>
                    <a:pt x="4065" y="131791"/>
                  </a:lnTo>
                  <a:lnTo>
                    <a:pt x="8426" y="140544"/>
                  </a:lnTo>
                  <a:lnTo>
                    <a:pt x="22629" y="153389"/>
                  </a:lnTo>
                  <a:lnTo>
                    <a:pt x="31330" y="158452"/>
                  </a:lnTo>
                  <a:lnTo>
                    <a:pt x="53475" y="160959"/>
                  </a:lnTo>
                  <a:lnTo>
                    <a:pt x="112563" y="149972"/>
                  </a:lnTo>
                  <a:lnTo>
                    <a:pt x="122430" y="147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654425" y="1284476"/>
            <a:ext cx="1201968" cy="292280"/>
            <a:chOff x="8654425" y="1284476"/>
            <a:chExt cx="1201968" cy="292280"/>
          </a:xfrm>
        </p:grpSpPr>
        <p:sp>
          <p:nvSpPr>
            <p:cNvPr id="46" name="Freeform 45"/>
            <p:cNvSpPr/>
            <p:nvPr/>
          </p:nvSpPr>
          <p:spPr>
            <a:xfrm>
              <a:off x="8689303" y="1389761"/>
              <a:ext cx="7236" cy="147400"/>
            </a:xfrm>
            <a:custGeom>
              <a:avLst/>
              <a:gdLst/>
              <a:ahLst/>
              <a:cxnLst/>
              <a:rect l="0" t="0" r="0" b="0"/>
              <a:pathLst>
                <a:path w="7236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2" y="114756"/>
                  </a:lnTo>
                  <a:lnTo>
                    <a:pt x="723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54425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64871" y="1352587"/>
              <a:ext cx="184355" cy="191597"/>
            </a:xfrm>
            <a:custGeom>
              <a:avLst/>
              <a:gdLst/>
              <a:ahLst/>
              <a:cxnLst/>
              <a:rect l="0" t="0" r="0" b="0"/>
              <a:pathLst>
                <a:path w="184355" h="191597">
                  <a:moveTo>
                    <a:pt x="121181" y="5589"/>
                  </a:moveTo>
                  <a:lnTo>
                    <a:pt x="104413" y="0"/>
                  </a:lnTo>
                  <a:lnTo>
                    <a:pt x="86822" y="375"/>
                  </a:lnTo>
                  <a:lnTo>
                    <a:pt x="30521" y="14477"/>
                  </a:lnTo>
                  <a:lnTo>
                    <a:pt x="12258" y="25527"/>
                  </a:lnTo>
                  <a:lnTo>
                    <a:pt x="6451" y="34089"/>
                  </a:lnTo>
                  <a:lnTo>
                    <a:pt x="0" y="56080"/>
                  </a:lnTo>
                  <a:lnTo>
                    <a:pt x="1790" y="64986"/>
                  </a:lnTo>
                  <a:lnTo>
                    <a:pt x="6492" y="72093"/>
                  </a:lnTo>
                  <a:lnTo>
                    <a:pt x="21075" y="83109"/>
                  </a:lnTo>
                  <a:lnTo>
                    <a:pt x="39255" y="91905"/>
                  </a:lnTo>
                  <a:lnTo>
                    <a:pt x="101351" y="102353"/>
                  </a:lnTo>
                  <a:lnTo>
                    <a:pt x="160900" y="119327"/>
                  </a:lnTo>
                  <a:lnTo>
                    <a:pt x="178218" y="130618"/>
                  </a:lnTo>
                  <a:lnTo>
                    <a:pt x="182602" y="139245"/>
                  </a:lnTo>
                  <a:lnTo>
                    <a:pt x="184354" y="161308"/>
                  </a:lnTo>
                  <a:lnTo>
                    <a:pt x="179674" y="170233"/>
                  </a:lnTo>
                  <a:lnTo>
                    <a:pt x="161995" y="183269"/>
                  </a:lnTo>
                  <a:lnTo>
                    <a:pt x="120146" y="191596"/>
                  </a:lnTo>
                  <a:lnTo>
                    <a:pt x="64348" y="187174"/>
                  </a:lnTo>
                  <a:lnTo>
                    <a:pt x="26424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12440" y="1379233"/>
              <a:ext cx="183516" cy="189514"/>
            </a:xfrm>
            <a:custGeom>
              <a:avLst/>
              <a:gdLst/>
              <a:ahLst/>
              <a:cxnLst/>
              <a:rect l="0" t="0" r="0" b="0"/>
              <a:pathLst>
                <a:path w="183516" h="189514">
                  <a:moveTo>
                    <a:pt x="10524" y="0"/>
                  </a:moveTo>
                  <a:lnTo>
                    <a:pt x="3288" y="28726"/>
                  </a:lnTo>
                  <a:lnTo>
                    <a:pt x="971" y="77921"/>
                  </a:lnTo>
                  <a:lnTo>
                    <a:pt x="284" y="128892"/>
                  </a:lnTo>
                  <a:lnTo>
                    <a:pt x="81" y="164792"/>
                  </a:lnTo>
                  <a:lnTo>
                    <a:pt x="0" y="103016"/>
                  </a:lnTo>
                  <a:lnTo>
                    <a:pt x="5585" y="48685"/>
                  </a:lnTo>
                  <a:lnTo>
                    <a:pt x="17688" y="23977"/>
                  </a:lnTo>
                  <a:lnTo>
                    <a:pt x="25828" y="12475"/>
                  </a:lnTo>
                  <a:lnTo>
                    <a:pt x="32425" y="8317"/>
                  </a:lnTo>
                  <a:lnTo>
                    <a:pt x="37993" y="9054"/>
                  </a:lnTo>
                  <a:lnTo>
                    <a:pt x="42874" y="13055"/>
                  </a:lnTo>
                  <a:lnTo>
                    <a:pt x="55334" y="35453"/>
                  </a:lnTo>
                  <a:lnTo>
                    <a:pt x="66434" y="64317"/>
                  </a:lnTo>
                  <a:lnTo>
                    <a:pt x="70025" y="65105"/>
                  </a:lnTo>
                  <a:lnTo>
                    <a:pt x="73587" y="59781"/>
                  </a:lnTo>
                  <a:lnTo>
                    <a:pt x="81836" y="41777"/>
                  </a:lnTo>
                  <a:lnTo>
                    <a:pt x="93300" y="25976"/>
                  </a:lnTo>
                  <a:lnTo>
                    <a:pt x="100803" y="21997"/>
                  </a:lnTo>
                  <a:lnTo>
                    <a:pt x="118498" y="20695"/>
                  </a:lnTo>
                  <a:lnTo>
                    <a:pt x="134942" y="27135"/>
                  </a:lnTo>
                  <a:lnTo>
                    <a:pt x="142602" y="32128"/>
                  </a:lnTo>
                  <a:lnTo>
                    <a:pt x="154233" y="47034"/>
                  </a:lnTo>
                  <a:lnTo>
                    <a:pt x="174984" y="103810"/>
                  </a:lnTo>
                  <a:lnTo>
                    <a:pt x="183515" y="143322"/>
                  </a:lnTo>
                  <a:lnTo>
                    <a:pt x="17897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22058" y="1410818"/>
              <a:ext cx="109186" cy="149800"/>
            </a:xfrm>
            <a:custGeom>
              <a:avLst/>
              <a:gdLst/>
              <a:ahLst/>
              <a:cxnLst/>
              <a:rect l="0" t="0" r="0" b="0"/>
              <a:pathLst>
                <a:path w="109186" h="149800">
                  <a:moveTo>
                    <a:pt x="74646" y="0"/>
                  </a:moveTo>
                  <a:lnTo>
                    <a:pt x="52290" y="5589"/>
                  </a:lnTo>
                  <a:lnTo>
                    <a:pt x="35074" y="17692"/>
                  </a:lnTo>
                  <a:lnTo>
                    <a:pt x="12228" y="47356"/>
                  </a:lnTo>
                  <a:lnTo>
                    <a:pt x="4959" y="59647"/>
                  </a:lnTo>
                  <a:lnTo>
                    <a:pt x="0" y="82662"/>
                  </a:lnTo>
                  <a:lnTo>
                    <a:pt x="6349" y="126033"/>
                  </a:lnTo>
                  <a:lnTo>
                    <a:pt x="11567" y="134325"/>
                  </a:lnTo>
                  <a:lnTo>
                    <a:pt x="26724" y="146658"/>
                  </a:lnTo>
                  <a:lnTo>
                    <a:pt x="48278" y="149799"/>
                  </a:lnTo>
                  <a:lnTo>
                    <a:pt x="71116" y="146126"/>
                  </a:lnTo>
                  <a:lnTo>
                    <a:pt x="89065" y="136695"/>
                  </a:lnTo>
                  <a:lnTo>
                    <a:pt x="101722" y="121585"/>
                  </a:lnTo>
                  <a:lnTo>
                    <a:pt x="106735" y="112642"/>
                  </a:lnTo>
                  <a:lnTo>
                    <a:pt x="109185" y="90227"/>
                  </a:lnTo>
                  <a:lnTo>
                    <a:pt x="105205" y="65838"/>
                  </a:lnTo>
                  <a:lnTo>
                    <a:pt x="8517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80933" y="1377085"/>
              <a:ext cx="94757" cy="170844"/>
            </a:xfrm>
            <a:custGeom>
              <a:avLst/>
              <a:gdLst/>
              <a:ahLst/>
              <a:cxnLst/>
              <a:rect l="0" t="0" r="0" b="0"/>
              <a:pathLst>
                <a:path w="94757" h="170844">
                  <a:moveTo>
                    <a:pt x="0" y="44262"/>
                  </a:moveTo>
                  <a:lnTo>
                    <a:pt x="17958" y="107689"/>
                  </a:lnTo>
                  <a:lnTo>
                    <a:pt x="35149" y="165698"/>
                  </a:lnTo>
                  <a:lnTo>
                    <a:pt x="35131" y="170843"/>
                  </a:lnTo>
                  <a:lnTo>
                    <a:pt x="32778" y="170763"/>
                  </a:lnTo>
                  <a:lnTo>
                    <a:pt x="28871" y="167201"/>
                  </a:lnTo>
                  <a:lnTo>
                    <a:pt x="17783" y="145419"/>
                  </a:lnTo>
                  <a:lnTo>
                    <a:pt x="11962" y="90976"/>
                  </a:lnTo>
                  <a:lnTo>
                    <a:pt x="13293" y="49264"/>
                  </a:lnTo>
                  <a:lnTo>
                    <a:pt x="21895" y="25428"/>
                  </a:lnTo>
                  <a:lnTo>
                    <a:pt x="29805" y="16498"/>
                  </a:lnTo>
                  <a:lnTo>
                    <a:pt x="51071" y="3456"/>
                  </a:lnTo>
                  <a:lnTo>
                    <a:pt x="69881" y="0"/>
                  </a:lnTo>
                  <a:lnTo>
                    <a:pt x="94756" y="2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28331" y="1373238"/>
              <a:ext cx="128062" cy="203518"/>
            </a:xfrm>
            <a:custGeom>
              <a:avLst/>
              <a:gdLst/>
              <a:ahLst/>
              <a:cxnLst/>
              <a:rect l="0" t="0" r="0" b="0"/>
              <a:pathLst>
                <a:path w="128062" h="203518">
                  <a:moveTo>
                    <a:pt x="0" y="90223"/>
                  </a:moveTo>
                  <a:lnTo>
                    <a:pt x="42692" y="87103"/>
                  </a:lnTo>
                  <a:lnTo>
                    <a:pt x="93664" y="71095"/>
                  </a:lnTo>
                  <a:lnTo>
                    <a:pt x="110259" y="59884"/>
                  </a:lnTo>
                  <a:lnTo>
                    <a:pt x="122314" y="43984"/>
                  </a:lnTo>
                  <a:lnTo>
                    <a:pt x="127166" y="34830"/>
                  </a:lnTo>
                  <a:lnTo>
                    <a:pt x="128061" y="26388"/>
                  </a:lnTo>
                  <a:lnTo>
                    <a:pt x="122817" y="10769"/>
                  </a:lnTo>
                  <a:lnTo>
                    <a:pt x="115803" y="5668"/>
                  </a:lnTo>
                  <a:lnTo>
                    <a:pt x="95532" y="0"/>
                  </a:lnTo>
                  <a:lnTo>
                    <a:pt x="85915" y="829"/>
                  </a:lnTo>
                  <a:lnTo>
                    <a:pt x="68990" y="7988"/>
                  </a:lnTo>
                  <a:lnTo>
                    <a:pt x="46308" y="30762"/>
                  </a:lnTo>
                  <a:lnTo>
                    <a:pt x="18853" y="78304"/>
                  </a:lnTo>
                  <a:lnTo>
                    <a:pt x="4071" y="132755"/>
                  </a:lnTo>
                  <a:lnTo>
                    <a:pt x="4326" y="171455"/>
                  </a:lnTo>
                  <a:lnTo>
                    <a:pt x="6394" y="182982"/>
                  </a:lnTo>
                  <a:lnTo>
                    <a:pt x="12451" y="190667"/>
                  </a:lnTo>
                  <a:lnTo>
                    <a:pt x="31660" y="199205"/>
                  </a:lnTo>
                  <a:lnTo>
                    <a:pt x="85846" y="203517"/>
                  </a:lnTo>
                  <a:lnTo>
                    <a:pt x="115814" y="195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927544" y="1737202"/>
            <a:ext cx="3929302" cy="918152"/>
            <a:chOff x="5927544" y="1737202"/>
            <a:chExt cx="3929302" cy="918152"/>
          </a:xfrm>
        </p:grpSpPr>
        <p:sp>
          <p:nvSpPr>
            <p:cNvPr id="54" name="Freeform 53"/>
            <p:cNvSpPr/>
            <p:nvPr/>
          </p:nvSpPr>
          <p:spPr>
            <a:xfrm>
              <a:off x="6032829" y="1768787"/>
              <a:ext cx="10400" cy="263214"/>
            </a:xfrm>
            <a:custGeom>
              <a:avLst/>
              <a:gdLst/>
              <a:ahLst/>
              <a:cxnLst/>
              <a:rect l="0" t="0" r="0" b="0"/>
              <a:pathLst>
                <a:path w="10400" h="263214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399" y="149356"/>
                  </a:lnTo>
                  <a:lnTo>
                    <a:pt x="9333" y="20675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27544" y="188460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8"/>
                  </a:lnTo>
                  <a:lnTo>
                    <a:pt x="96058" y="26084"/>
                  </a:lnTo>
                  <a:lnTo>
                    <a:pt x="33952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27585" y="1737202"/>
              <a:ext cx="168457" cy="252685"/>
            </a:xfrm>
            <a:custGeom>
              <a:avLst/>
              <a:gdLst/>
              <a:ahLst/>
              <a:cxnLst/>
              <a:rect l="0" t="0" r="0" b="0"/>
              <a:pathLst>
                <a:path w="168457" h="252685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28198" y="175244"/>
                  </a:lnTo>
                  <a:lnTo>
                    <a:pt x="39019" y="231581"/>
                  </a:lnTo>
                  <a:lnTo>
                    <a:pt x="40738" y="250324"/>
                  </a:lnTo>
                  <a:lnTo>
                    <a:pt x="41197" y="248771"/>
                  </a:lnTo>
                  <a:lnTo>
                    <a:pt x="45153" y="190440"/>
                  </a:lnTo>
                  <a:lnTo>
                    <a:pt x="47650" y="179602"/>
                  </a:lnTo>
                  <a:lnTo>
                    <a:pt x="52824" y="171208"/>
                  </a:lnTo>
                  <a:lnTo>
                    <a:pt x="67931" y="158760"/>
                  </a:lnTo>
                  <a:lnTo>
                    <a:pt x="76873" y="156143"/>
                  </a:lnTo>
                  <a:lnTo>
                    <a:pt x="96167" y="156354"/>
                  </a:lnTo>
                  <a:lnTo>
                    <a:pt x="113321" y="163467"/>
                  </a:lnTo>
                  <a:lnTo>
                    <a:pt x="128744" y="175597"/>
                  </a:lnTo>
                  <a:lnTo>
                    <a:pt x="149411" y="202157"/>
                  </a:lnTo>
                  <a:lnTo>
                    <a:pt x="164348" y="236334"/>
                  </a:lnTo>
                  <a:lnTo>
                    <a:pt x="16845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10669" y="1867772"/>
              <a:ext cx="153829" cy="143172"/>
            </a:xfrm>
            <a:custGeom>
              <a:avLst/>
              <a:gdLst/>
              <a:ahLst/>
              <a:cxnLst/>
              <a:rect l="0" t="0" r="0" b="0"/>
              <a:pathLst>
                <a:path w="153829" h="143172">
                  <a:moveTo>
                    <a:pt x="111714" y="48414"/>
                  </a:moveTo>
                  <a:lnTo>
                    <a:pt x="102139" y="24368"/>
                  </a:lnTo>
                  <a:lnTo>
                    <a:pt x="91471" y="10041"/>
                  </a:lnTo>
                  <a:lnTo>
                    <a:pt x="72691" y="2113"/>
                  </a:lnTo>
                  <a:lnTo>
                    <a:pt x="61132" y="0"/>
                  </a:lnTo>
                  <a:lnTo>
                    <a:pt x="51087" y="2100"/>
                  </a:lnTo>
                  <a:lnTo>
                    <a:pt x="33686" y="13792"/>
                  </a:lnTo>
                  <a:lnTo>
                    <a:pt x="10736" y="40105"/>
                  </a:lnTo>
                  <a:lnTo>
                    <a:pt x="2494" y="63049"/>
                  </a:lnTo>
                  <a:lnTo>
                    <a:pt x="0" y="87674"/>
                  </a:lnTo>
                  <a:lnTo>
                    <a:pt x="2792" y="110316"/>
                  </a:lnTo>
                  <a:lnTo>
                    <a:pt x="7514" y="118928"/>
                  </a:lnTo>
                  <a:lnTo>
                    <a:pt x="22119" y="131616"/>
                  </a:lnTo>
                  <a:lnTo>
                    <a:pt x="30927" y="134298"/>
                  </a:lnTo>
                  <a:lnTo>
                    <a:pt x="50072" y="134158"/>
                  </a:lnTo>
                  <a:lnTo>
                    <a:pt x="67160" y="127077"/>
                  </a:lnTo>
                  <a:lnTo>
                    <a:pt x="74992" y="121913"/>
                  </a:lnTo>
                  <a:lnTo>
                    <a:pt x="86814" y="106816"/>
                  </a:lnTo>
                  <a:lnTo>
                    <a:pt x="91605" y="97877"/>
                  </a:lnTo>
                  <a:lnTo>
                    <a:pt x="95968" y="95428"/>
                  </a:lnTo>
                  <a:lnTo>
                    <a:pt x="100047" y="97304"/>
                  </a:lnTo>
                  <a:lnTo>
                    <a:pt x="126989" y="125346"/>
                  </a:lnTo>
                  <a:lnTo>
                    <a:pt x="153828" y="14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85554" y="1880905"/>
              <a:ext cx="157929" cy="133335"/>
            </a:xfrm>
            <a:custGeom>
              <a:avLst/>
              <a:gdLst/>
              <a:ahLst/>
              <a:cxnLst/>
              <a:rect l="0" t="0" r="0" b="0"/>
              <a:pathLst>
                <a:path w="157929" h="133335">
                  <a:moveTo>
                    <a:pt x="0" y="35281"/>
                  </a:moveTo>
                  <a:lnTo>
                    <a:pt x="5589" y="97374"/>
                  </a:lnTo>
                  <a:lnTo>
                    <a:pt x="15618" y="133334"/>
                  </a:lnTo>
                  <a:lnTo>
                    <a:pt x="11387" y="119316"/>
                  </a:lnTo>
                  <a:lnTo>
                    <a:pt x="2596" y="66482"/>
                  </a:lnTo>
                  <a:lnTo>
                    <a:pt x="3494" y="39789"/>
                  </a:lnTo>
                  <a:lnTo>
                    <a:pt x="11691" y="16228"/>
                  </a:lnTo>
                  <a:lnTo>
                    <a:pt x="20662" y="8541"/>
                  </a:lnTo>
                  <a:lnTo>
                    <a:pt x="46227" y="0"/>
                  </a:lnTo>
                  <a:lnTo>
                    <a:pt x="70848" y="2443"/>
                  </a:lnTo>
                  <a:lnTo>
                    <a:pt x="92320" y="12498"/>
                  </a:lnTo>
                  <a:lnTo>
                    <a:pt x="117561" y="39059"/>
                  </a:lnTo>
                  <a:lnTo>
                    <a:pt x="148596" y="97332"/>
                  </a:lnTo>
                  <a:lnTo>
                    <a:pt x="157928" y="130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26187" y="1874072"/>
              <a:ext cx="154345" cy="148076"/>
            </a:xfrm>
            <a:custGeom>
              <a:avLst/>
              <a:gdLst/>
              <a:ahLst/>
              <a:cxnLst/>
              <a:rect l="0" t="0" r="0" b="0"/>
              <a:pathLst>
                <a:path w="154345" h="148076">
                  <a:moveTo>
                    <a:pt x="122621" y="10529"/>
                  </a:moveTo>
                  <a:lnTo>
                    <a:pt x="85143" y="2195"/>
                  </a:lnTo>
                  <a:lnTo>
                    <a:pt x="47176" y="3770"/>
                  </a:lnTo>
                  <a:lnTo>
                    <a:pt x="33719" y="6023"/>
                  </a:lnTo>
                  <a:lnTo>
                    <a:pt x="23579" y="11034"/>
                  </a:lnTo>
                  <a:lnTo>
                    <a:pt x="9192" y="25961"/>
                  </a:lnTo>
                  <a:lnTo>
                    <a:pt x="2018" y="47413"/>
                  </a:lnTo>
                  <a:lnTo>
                    <a:pt x="0" y="71375"/>
                  </a:lnTo>
                  <a:lnTo>
                    <a:pt x="3003" y="93724"/>
                  </a:lnTo>
                  <a:lnTo>
                    <a:pt x="14475" y="115355"/>
                  </a:lnTo>
                  <a:lnTo>
                    <a:pt x="22447" y="126036"/>
                  </a:lnTo>
                  <a:lnTo>
                    <a:pt x="43784" y="141024"/>
                  </a:lnTo>
                  <a:lnTo>
                    <a:pt x="56025" y="146658"/>
                  </a:lnTo>
                  <a:lnTo>
                    <a:pt x="67696" y="148075"/>
                  </a:lnTo>
                  <a:lnTo>
                    <a:pt x="90021" y="143410"/>
                  </a:lnTo>
                  <a:lnTo>
                    <a:pt x="122320" y="127630"/>
                  </a:lnTo>
                  <a:lnTo>
                    <a:pt x="148528" y="102547"/>
                  </a:lnTo>
                  <a:lnTo>
                    <a:pt x="152761" y="92931"/>
                  </a:lnTo>
                  <a:lnTo>
                    <a:pt x="154344" y="72888"/>
                  </a:lnTo>
                  <a:lnTo>
                    <a:pt x="148658" y="41874"/>
                  </a:lnTo>
                  <a:lnTo>
                    <a:pt x="133975" y="16047"/>
                  </a:lnTo>
                  <a:lnTo>
                    <a:pt x="125511" y="10698"/>
                  </a:lnTo>
                  <a:lnTo>
                    <a:pt x="80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33036" y="1861310"/>
              <a:ext cx="147400" cy="139105"/>
            </a:xfrm>
            <a:custGeom>
              <a:avLst/>
              <a:gdLst/>
              <a:ahLst/>
              <a:cxnLst/>
              <a:rect l="0" t="0" r="0" b="0"/>
              <a:pathLst>
                <a:path w="147400" h="139105">
                  <a:moveTo>
                    <a:pt x="0" y="33819"/>
                  </a:moveTo>
                  <a:lnTo>
                    <a:pt x="5590" y="95912"/>
                  </a:lnTo>
                  <a:lnTo>
                    <a:pt x="14654" y="128256"/>
                  </a:lnTo>
                  <a:lnTo>
                    <a:pt x="14449" y="131872"/>
                  </a:lnTo>
                  <a:lnTo>
                    <a:pt x="11972" y="130773"/>
                  </a:lnTo>
                  <a:lnTo>
                    <a:pt x="7982" y="126531"/>
                  </a:lnTo>
                  <a:lnTo>
                    <a:pt x="6667" y="109340"/>
                  </a:lnTo>
                  <a:lnTo>
                    <a:pt x="18425" y="47880"/>
                  </a:lnTo>
                  <a:lnTo>
                    <a:pt x="24957" y="24861"/>
                  </a:lnTo>
                  <a:lnTo>
                    <a:pt x="30676" y="16149"/>
                  </a:lnTo>
                  <a:lnTo>
                    <a:pt x="46389" y="3349"/>
                  </a:lnTo>
                  <a:lnTo>
                    <a:pt x="65071" y="0"/>
                  </a:lnTo>
                  <a:lnTo>
                    <a:pt x="74966" y="744"/>
                  </a:lnTo>
                  <a:lnTo>
                    <a:pt x="92200" y="7811"/>
                  </a:lnTo>
                  <a:lnTo>
                    <a:pt x="107658" y="19920"/>
                  </a:lnTo>
                  <a:lnTo>
                    <a:pt x="128345" y="46468"/>
                  </a:lnTo>
                  <a:lnTo>
                    <a:pt x="141233" y="77731"/>
                  </a:lnTo>
                  <a:lnTo>
                    <a:pt x="147399" y="139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16121" y="1850470"/>
              <a:ext cx="142685" cy="155590"/>
            </a:xfrm>
            <a:custGeom>
              <a:avLst/>
              <a:gdLst/>
              <a:ahLst/>
              <a:cxnLst/>
              <a:rect l="0" t="0" r="0" b="0"/>
              <a:pathLst>
                <a:path w="142685" h="155590">
                  <a:moveTo>
                    <a:pt x="38013" y="86773"/>
                  </a:moveTo>
                  <a:lnTo>
                    <a:pt x="54781" y="75595"/>
                  </a:lnTo>
                  <a:lnTo>
                    <a:pt x="110339" y="60778"/>
                  </a:lnTo>
                  <a:lnTo>
                    <a:pt x="121325" y="55405"/>
                  </a:lnTo>
                  <a:lnTo>
                    <a:pt x="136652" y="40077"/>
                  </a:lnTo>
                  <a:lnTo>
                    <a:pt x="142377" y="31076"/>
                  </a:lnTo>
                  <a:lnTo>
                    <a:pt x="142684" y="23905"/>
                  </a:lnTo>
                  <a:lnTo>
                    <a:pt x="139379" y="17955"/>
                  </a:lnTo>
                  <a:lnTo>
                    <a:pt x="133666" y="12818"/>
                  </a:lnTo>
                  <a:lnTo>
                    <a:pt x="97680" y="0"/>
                  </a:lnTo>
                  <a:lnTo>
                    <a:pt x="72720" y="1804"/>
                  </a:lnTo>
                  <a:lnTo>
                    <a:pt x="51099" y="10404"/>
                  </a:lnTo>
                  <a:lnTo>
                    <a:pt x="25773" y="29570"/>
                  </a:lnTo>
                  <a:lnTo>
                    <a:pt x="10736" y="47312"/>
                  </a:lnTo>
                  <a:lnTo>
                    <a:pt x="2493" y="70015"/>
                  </a:lnTo>
                  <a:lnTo>
                    <a:pt x="0" y="94533"/>
                  </a:lnTo>
                  <a:lnTo>
                    <a:pt x="2791" y="117128"/>
                  </a:lnTo>
                  <a:lnTo>
                    <a:pt x="11051" y="135749"/>
                  </a:lnTo>
                  <a:lnTo>
                    <a:pt x="16529" y="143990"/>
                  </a:lnTo>
                  <a:lnTo>
                    <a:pt x="24861" y="149485"/>
                  </a:lnTo>
                  <a:lnTo>
                    <a:pt x="46596" y="155589"/>
                  </a:lnTo>
                  <a:lnTo>
                    <a:pt x="79551" y="153436"/>
                  </a:lnTo>
                  <a:lnTo>
                    <a:pt x="111713" y="139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06819" y="1839974"/>
              <a:ext cx="224613" cy="349954"/>
            </a:xfrm>
            <a:custGeom>
              <a:avLst/>
              <a:gdLst/>
              <a:ahLst/>
              <a:cxnLst/>
              <a:rect l="0" t="0" r="0" b="0"/>
              <a:pathLst>
                <a:path w="224613" h="349954">
                  <a:moveTo>
                    <a:pt x="178984" y="97269"/>
                  </a:moveTo>
                  <a:lnTo>
                    <a:pt x="184573" y="80501"/>
                  </a:lnTo>
                  <a:lnTo>
                    <a:pt x="184198" y="62911"/>
                  </a:lnTo>
                  <a:lnTo>
                    <a:pt x="178962" y="43394"/>
                  </a:lnTo>
                  <a:lnTo>
                    <a:pt x="168835" y="23022"/>
                  </a:lnTo>
                  <a:lnTo>
                    <a:pt x="153417" y="8508"/>
                  </a:lnTo>
                  <a:lnTo>
                    <a:pt x="144392" y="3000"/>
                  </a:lnTo>
                  <a:lnTo>
                    <a:pt x="125005" y="0"/>
                  </a:lnTo>
                  <a:lnTo>
                    <a:pt x="104690" y="3735"/>
                  </a:lnTo>
                  <a:lnTo>
                    <a:pt x="74693" y="18993"/>
                  </a:lnTo>
                  <a:lnTo>
                    <a:pt x="58153" y="31674"/>
                  </a:lnTo>
                  <a:lnTo>
                    <a:pt x="41276" y="57556"/>
                  </a:lnTo>
                  <a:lnTo>
                    <a:pt x="39011" y="80399"/>
                  </a:lnTo>
                  <a:lnTo>
                    <a:pt x="43075" y="103809"/>
                  </a:lnTo>
                  <a:lnTo>
                    <a:pt x="52679" y="122013"/>
                  </a:lnTo>
                  <a:lnTo>
                    <a:pt x="59685" y="126633"/>
                  </a:lnTo>
                  <a:lnTo>
                    <a:pt x="76830" y="128647"/>
                  </a:lnTo>
                  <a:lnTo>
                    <a:pt x="106212" y="123204"/>
                  </a:lnTo>
                  <a:lnTo>
                    <a:pt x="146412" y="102479"/>
                  </a:lnTo>
                  <a:lnTo>
                    <a:pt x="162948" y="89446"/>
                  </a:lnTo>
                  <a:lnTo>
                    <a:pt x="168293" y="89714"/>
                  </a:lnTo>
                  <a:lnTo>
                    <a:pt x="171858" y="94572"/>
                  </a:lnTo>
                  <a:lnTo>
                    <a:pt x="186450" y="148820"/>
                  </a:lnTo>
                  <a:lnTo>
                    <a:pt x="203609" y="211321"/>
                  </a:lnTo>
                  <a:lnTo>
                    <a:pt x="221106" y="273826"/>
                  </a:lnTo>
                  <a:lnTo>
                    <a:pt x="224612" y="285164"/>
                  </a:lnTo>
                  <a:lnTo>
                    <a:pt x="223441" y="296232"/>
                  </a:lnTo>
                  <a:lnTo>
                    <a:pt x="212781" y="317888"/>
                  </a:lnTo>
                  <a:lnTo>
                    <a:pt x="196344" y="332973"/>
                  </a:lnTo>
                  <a:lnTo>
                    <a:pt x="176171" y="342406"/>
                  </a:lnTo>
                  <a:lnTo>
                    <a:pt x="121973" y="348462"/>
                  </a:lnTo>
                  <a:lnTo>
                    <a:pt x="60877" y="349659"/>
                  </a:lnTo>
                  <a:lnTo>
                    <a:pt x="0" y="349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19562" y="1810901"/>
              <a:ext cx="103112" cy="192554"/>
            </a:xfrm>
            <a:custGeom>
              <a:avLst/>
              <a:gdLst/>
              <a:ahLst/>
              <a:cxnLst/>
              <a:rect l="0" t="0" r="0" b="0"/>
              <a:pathLst>
                <a:path w="103112" h="192554">
                  <a:moveTo>
                    <a:pt x="29412" y="63171"/>
                  </a:moveTo>
                  <a:lnTo>
                    <a:pt x="22177" y="90727"/>
                  </a:lnTo>
                  <a:lnTo>
                    <a:pt x="22199" y="131517"/>
                  </a:lnTo>
                  <a:lnTo>
                    <a:pt x="44140" y="192553"/>
                  </a:lnTo>
                  <a:lnTo>
                    <a:pt x="42587" y="187354"/>
                  </a:lnTo>
                  <a:lnTo>
                    <a:pt x="12584" y="125600"/>
                  </a:lnTo>
                  <a:lnTo>
                    <a:pt x="1088" y="80962"/>
                  </a:lnTo>
                  <a:lnTo>
                    <a:pt x="0" y="68012"/>
                  </a:lnTo>
                  <a:lnTo>
                    <a:pt x="2786" y="57040"/>
                  </a:lnTo>
                  <a:lnTo>
                    <a:pt x="15238" y="38609"/>
                  </a:lnTo>
                  <a:lnTo>
                    <a:pt x="41980" y="20668"/>
                  </a:lnTo>
                  <a:lnTo>
                    <a:pt x="1031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72010" y="1857955"/>
              <a:ext cx="116266" cy="135050"/>
            </a:xfrm>
            <a:custGeom>
              <a:avLst/>
              <a:gdLst/>
              <a:ahLst/>
              <a:cxnLst/>
              <a:rect l="0" t="0" r="0" b="0"/>
              <a:pathLst>
                <a:path w="116266" h="135050">
                  <a:moveTo>
                    <a:pt x="108591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6" y="5611"/>
                  </a:lnTo>
                  <a:lnTo>
                    <a:pt x="17797" y="34592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4176" y="99640"/>
                  </a:lnTo>
                  <a:lnTo>
                    <a:pt x="13831" y="116020"/>
                  </a:lnTo>
                  <a:lnTo>
                    <a:pt x="29041" y="127979"/>
                  </a:lnTo>
                  <a:lnTo>
                    <a:pt x="38010" y="132805"/>
                  </a:lnTo>
                  <a:lnTo>
                    <a:pt x="57334" y="135049"/>
                  </a:lnTo>
                  <a:lnTo>
                    <a:pt x="76452" y="130977"/>
                  </a:lnTo>
                  <a:lnTo>
                    <a:pt x="92747" y="121368"/>
                  </a:lnTo>
                  <a:lnTo>
                    <a:pt x="104669" y="106179"/>
                  </a:lnTo>
                  <a:lnTo>
                    <a:pt x="112697" y="86560"/>
                  </a:lnTo>
                  <a:lnTo>
                    <a:pt x="116265" y="62243"/>
                  </a:lnTo>
                  <a:lnTo>
                    <a:pt x="111611" y="38957"/>
                  </a:lnTo>
                  <a:lnTo>
                    <a:pt x="102914" y="20419"/>
                  </a:lnTo>
                  <a:lnTo>
                    <a:pt x="8753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33243" y="1853015"/>
              <a:ext cx="80248" cy="116285"/>
            </a:xfrm>
            <a:custGeom>
              <a:avLst/>
              <a:gdLst/>
              <a:ahLst/>
              <a:cxnLst/>
              <a:rect l="0" t="0" r="0" b="0"/>
              <a:pathLst>
                <a:path w="80248" h="116285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10746" y="102046"/>
                  </a:lnTo>
                  <a:lnTo>
                    <a:pt x="25833" y="114764"/>
                  </a:lnTo>
                  <a:lnTo>
                    <a:pt x="33600" y="116284"/>
                  </a:lnTo>
                  <a:lnTo>
                    <a:pt x="41117" y="114957"/>
                  </a:lnTo>
                  <a:lnTo>
                    <a:pt x="55709" y="107244"/>
                  </a:lnTo>
                  <a:lnTo>
                    <a:pt x="69994" y="96017"/>
                  </a:lnTo>
                  <a:lnTo>
                    <a:pt x="77902" y="76990"/>
                  </a:lnTo>
                  <a:lnTo>
                    <a:pt x="80247" y="5410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91171" y="1842538"/>
              <a:ext cx="108376" cy="275852"/>
            </a:xfrm>
            <a:custGeom>
              <a:avLst/>
              <a:gdLst/>
              <a:ahLst/>
              <a:cxnLst/>
              <a:rect l="0" t="0" r="0" b="0"/>
              <a:pathLst>
                <a:path w="108376" h="275852">
                  <a:moveTo>
                    <a:pt x="0" y="63120"/>
                  </a:moveTo>
                  <a:lnTo>
                    <a:pt x="3120" y="105811"/>
                  </a:lnTo>
                  <a:lnTo>
                    <a:pt x="16789" y="166358"/>
                  </a:lnTo>
                  <a:lnTo>
                    <a:pt x="23333" y="221336"/>
                  </a:lnTo>
                  <a:lnTo>
                    <a:pt x="36564" y="275851"/>
                  </a:lnTo>
                  <a:lnTo>
                    <a:pt x="36074" y="275130"/>
                  </a:lnTo>
                  <a:lnTo>
                    <a:pt x="20527" y="223614"/>
                  </a:lnTo>
                  <a:lnTo>
                    <a:pt x="6914" y="165402"/>
                  </a:lnTo>
                  <a:lnTo>
                    <a:pt x="2049" y="117342"/>
                  </a:lnTo>
                  <a:lnTo>
                    <a:pt x="607" y="66057"/>
                  </a:lnTo>
                  <a:lnTo>
                    <a:pt x="5769" y="24996"/>
                  </a:lnTo>
                  <a:lnTo>
                    <a:pt x="12035" y="15477"/>
                  </a:lnTo>
                  <a:lnTo>
                    <a:pt x="31475" y="1781"/>
                  </a:lnTo>
                  <a:lnTo>
                    <a:pt x="42041" y="0"/>
                  </a:lnTo>
                  <a:lnTo>
                    <a:pt x="63139" y="4261"/>
                  </a:lnTo>
                  <a:lnTo>
                    <a:pt x="81094" y="17073"/>
                  </a:lnTo>
                  <a:lnTo>
                    <a:pt x="95703" y="34466"/>
                  </a:lnTo>
                  <a:lnTo>
                    <a:pt x="106096" y="53894"/>
                  </a:lnTo>
                  <a:lnTo>
                    <a:pt x="108375" y="77347"/>
                  </a:lnTo>
                  <a:lnTo>
                    <a:pt x="107344" y="90152"/>
                  </a:lnTo>
                  <a:lnTo>
                    <a:pt x="101979" y="98689"/>
                  </a:lnTo>
                  <a:lnTo>
                    <a:pt x="93722" y="104380"/>
                  </a:lnTo>
                  <a:lnTo>
                    <a:pt x="59745" y="112389"/>
                  </a:lnTo>
                  <a:lnTo>
                    <a:pt x="21057" y="115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85623" y="1853015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132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70155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70684" y="1849130"/>
              <a:ext cx="141628" cy="143367"/>
            </a:xfrm>
            <a:custGeom>
              <a:avLst/>
              <a:gdLst/>
              <a:ahLst/>
              <a:cxnLst/>
              <a:rect l="0" t="0" r="0" b="0"/>
              <a:pathLst>
                <a:path w="141628" h="143367">
                  <a:moveTo>
                    <a:pt x="4756" y="45999"/>
                  </a:moveTo>
                  <a:lnTo>
                    <a:pt x="4756" y="104616"/>
                  </a:lnTo>
                  <a:lnTo>
                    <a:pt x="10823" y="143366"/>
                  </a:lnTo>
                  <a:lnTo>
                    <a:pt x="9970" y="142496"/>
                  </a:lnTo>
                  <a:lnTo>
                    <a:pt x="196" y="115883"/>
                  </a:lnTo>
                  <a:lnTo>
                    <a:pt x="0" y="96946"/>
                  </a:lnTo>
                  <a:lnTo>
                    <a:pt x="6469" y="38540"/>
                  </a:lnTo>
                  <a:lnTo>
                    <a:pt x="15656" y="15778"/>
                  </a:lnTo>
                  <a:lnTo>
                    <a:pt x="23721" y="8304"/>
                  </a:lnTo>
                  <a:lnTo>
                    <a:pt x="45160" y="0"/>
                  </a:lnTo>
                  <a:lnTo>
                    <a:pt x="55089" y="125"/>
                  </a:lnTo>
                  <a:lnTo>
                    <a:pt x="72360" y="6504"/>
                  </a:lnTo>
                  <a:lnTo>
                    <a:pt x="95237" y="23248"/>
                  </a:lnTo>
                  <a:lnTo>
                    <a:pt x="111244" y="48617"/>
                  </a:lnTo>
                  <a:lnTo>
                    <a:pt x="130794" y="107320"/>
                  </a:lnTo>
                  <a:lnTo>
                    <a:pt x="141627" y="140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38611" y="1839516"/>
              <a:ext cx="259661" cy="367764"/>
            </a:xfrm>
            <a:custGeom>
              <a:avLst/>
              <a:gdLst/>
              <a:ahLst/>
              <a:cxnLst/>
              <a:rect l="0" t="0" r="0" b="0"/>
              <a:pathLst>
                <a:path w="259661" h="367764">
                  <a:moveTo>
                    <a:pt x="210570" y="97727"/>
                  </a:moveTo>
                  <a:lnTo>
                    <a:pt x="216160" y="80959"/>
                  </a:lnTo>
                  <a:lnTo>
                    <a:pt x="214046" y="48175"/>
                  </a:lnTo>
                  <a:lnTo>
                    <a:pt x="202756" y="28521"/>
                  </a:lnTo>
                  <a:lnTo>
                    <a:pt x="184871" y="13156"/>
                  </a:lnTo>
                  <a:lnTo>
                    <a:pt x="161323" y="2428"/>
                  </a:lnTo>
                  <a:lnTo>
                    <a:pt x="138380" y="0"/>
                  </a:lnTo>
                  <a:lnTo>
                    <a:pt x="117654" y="3990"/>
                  </a:lnTo>
                  <a:lnTo>
                    <a:pt x="100644" y="13562"/>
                  </a:lnTo>
                  <a:lnTo>
                    <a:pt x="88405" y="28735"/>
                  </a:lnTo>
                  <a:lnTo>
                    <a:pt x="83503" y="37694"/>
                  </a:lnTo>
                  <a:lnTo>
                    <a:pt x="81176" y="57008"/>
                  </a:lnTo>
                  <a:lnTo>
                    <a:pt x="85212" y="77290"/>
                  </a:lnTo>
                  <a:lnTo>
                    <a:pt x="94803" y="98003"/>
                  </a:lnTo>
                  <a:lnTo>
                    <a:pt x="109985" y="112667"/>
                  </a:lnTo>
                  <a:lnTo>
                    <a:pt x="118947" y="118216"/>
                  </a:lnTo>
                  <a:lnTo>
                    <a:pt x="138264" y="121261"/>
                  </a:lnTo>
                  <a:lnTo>
                    <a:pt x="179259" y="113684"/>
                  </a:lnTo>
                  <a:lnTo>
                    <a:pt x="187357" y="108365"/>
                  </a:lnTo>
                  <a:lnTo>
                    <a:pt x="199473" y="93096"/>
                  </a:lnTo>
                  <a:lnTo>
                    <a:pt x="204342" y="91130"/>
                  </a:lnTo>
                  <a:lnTo>
                    <a:pt x="208758" y="93329"/>
                  </a:lnTo>
                  <a:lnTo>
                    <a:pt x="212872" y="98305"/>
                  </a:lnTo>
                  <a:lnTo>
                    <a:pt x="231467" y="161090"/>
                  </a:lnTo>
                  <a:lnTo>
                    <a:pt x="251223" y="222677"/>
                  </a:lnTo>
                  <a:lnTo>
                    <a:pt x="259660" y="273830"/>
                  </a:lnTo>
                  <a:lnTo>
                    <a:pt x="256571" y="320441"/>
                  </a:lnTo>
                  <a:lnTo>
                    <a:pt x="248173" y="343330"/>
                  </a:lnTo>
                  <a:lnTo>
                    <a:pt x="242657" y="352710"/>
                  </a:lnTo>
                  <a:lnTo>
                    <a:pt x="233131" y="358962"/>
                  </a:lnTo>
                  <a:lnTo>
                    <a:pt x="192949" y="367763"/>
                  </a:lnTo>
                  <a:lnTo>
                    <a:pt x="139975" y="367617"/>
                  </a:lnTo>
                  <a:lnTo>
                    <a:pt x="84191" y="362258"/>
                  </a:lnTo>
                  <a:lnTo>
                    <a:pt x="28762" y="361200"/>
                  </a:lnTo>
                  <a:lnTo>
                    <a:pt x="0" y="360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69861" y="1808128"/>
              <a:ext cx="156876" cy="142591"/>
            </a:xfrm>
            <a:custGeom>
              <a:avLst/>
              <a:gdLst/>
              <a:ahLst/>
              <a:cxnLst/>
              <a:rect l="0" t="0" r="0" b="0"/>
              <a:pathLst>
                <a:path w="156876" h="142591">
                  <a:moveTo>
                    <a:pt x="137289" y="13302"/>
                  </a:moveTo>
                  <a:lnTo>
                    <a:pt x="126110" y="2123"/>
                  </a:lnTo>
                  <a:lnTo>
                    <a:pt x="118139" y="0"/>
                  </a:lnTo>
                  <a:lnTo>
                    <a:pt x="58482" y="2177"/>
                  </a:lnTo>
                  <a:lnTo>
                    <a:pt x="23082" y="8186"/>
                  </a:lnTo>
                  <a:lnTo>
                    <a:pt x="14358" y="13400"/>
                  </a:lnTo>
                  <a:lnTo>
                    <a:pt x="1544" y="28553"/>
                  </a:lnTo>
                  <a:lnTo>
                    <a:pt x="0" y="36338"/>
                  </a:lnTo>
                  <a:lnTo>
                    <a:pt x="1309" y="43867"/>
                  </a:lnTo>
                  <a:lnTo>
                    <a:pt x="4522" y="51226"/>
                  </a:lnTo>
                  <a:lnTo>
                    <a:pt x="23689" y="62522"/>
                  </a:lnTo>
                  <a:lnTo>
                    <a:pt x="64245" y="72339"/>
                  </a:lnTo>
                  <a:lnTo>
                    <a:pt x="90787" y="76975"/>
                  </a:lnTo>
                  <a:lnTo>
                    <a:pt x="147239" y="99950"/>
                  </a:lnTo>
                  <a:lnTo>
                    <a:pt x="153282" y="106162"/>
                  </a:lnTo>
                  <a:lnTo>
                    <a:pt x="156140" y="113813"/>
                  </a:lnTo>
                  <a:lnTo>
                    <a:pt x="156875" y="122423"/>
                  </a:lnTo>
                  <a:lnTo>
                    <a:pt x="153856" y="129333"/>
                  </a:lnTo>
                  <a:lnTo>
                    <a:pt x="141143" y="140130"/>
                  </a:lnTo>
                  <a:lnTo>
                    <a:pt x="120674" y="142590"/>
                  </a:lnTo>
                  <a:lnTo>
                    <a:pt x="65344" y="131626"/>
                  </a:lnTo>
                  <a:lnTo>
                    <a:pt x="32004" y="11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170321" y="1853015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1331" y="57754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07150" y="1863544"/>
              <a:ext cx="178985" cy="336912"/>
            </a:xfrm>
            <a:custGeom>
              <a:avLst/>
              <a:gdLst/>
              <a:ahLst/>
              <a:cxnLst/>
              <a:rect l="0" t="0" r="0" b="0"/>
              <a:pathLst>
                <a:path w="178985" h="336912">
                  <a:moveTo>
                    <a:pt x="178984" y="0"/>
                  </a:moveTo>
                  <a:lnTo>
                    <a:pt x="133203" y="55659"/>
                  </a:lnTo>
                  <a:lnTo>
                    <a:pt x="115353" y="77379"/>
                  </a:lnTo>
                  <a:lnTo>
                    <a:pt x="77611" y="139059"/>
                  </a:lnTo>
                  <a:lnTo>
                    <a:pt x="49784" y="200233"/>
                  </a:lnTo>
                  <a:lnTo>
                    <a:pt x="27988" y="250599"/>
                  </a:lnTo>
                  <a:lnTo>
                    <a:pt x="7470" y="313963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301126" y="1862203"/>
              <a:ext cx="153466" cy="117155"/>
            </a:xfrm>
            <a:custGeom>
              <a:avLst/>
              <a:gdLst/>
              <a:ahLst/>
              <a:cxnLst/>
              <a:rect l="0" t="0" r="0" b="0"/>
              <a:pathLst>
                <a:path w="153466" h="117155">
                  <a:moveTo>
                    <a:pt x="6066" y="32926"/>
                  </a:moveTo>
                  <a:lnTo>
                    <a:pt x="476" y="91543"/>
                  </a:lnTo>
                  <a:lnTo>
                    <a:pt x="0" y="96571"/>
                  </a:lnTo>
                  <a:lnTo>
                    <a:pt x="851" y="96413"/>
                  </a:lnTo>
                  <a:lnTo>
                    <a:pt x="2590" y="92798"/>
                  </a:lnTo>
                  <a:lnTo>
                    <a:pt x="11349" y="33176"/>
                  </a:lnTo>
                  <a:lnTo>
                    <a:pt x="15437" y="28413"/>
                  </a:lnTo>
                  <a:lnTo>
                    <a:pt x="20502" y="27578"/>
                  </a:lnTo>
                  <a:lnTo>
                    <a:pt x="26218" y="29360"/>
                  </a:lnTo>
                  <a:lnTo>
                    <a:pt x="35690" y="40700"/>
                  </a:lnTo>
                  <a:lnTo>
                    <a:pt x="39853" y="48637"/>
                  </a:lnTo>
                  <a:lnTo>
                    <a:pt x="43798" y="49249"/>
                  </a:lnTo>
                  <a:lnTo>
                    <a:pt x="47598" y="44978"/>
                  </a:lnTo>
                  <a:lnTo>
                    <a:pt x="61655" y="22849"/>
                  </a:lnTo>
                  <a:lnTo>
                    <a:pt x="75226" y="9730"/>
                  </a:lnTo>
                  <a:lnTo>
                    <a:pt x="92956" y="0"/>
                  </a:lnTo>
                  <a:lnTo>
                    <a:pt x="101427" y="447"/>
                  </a:lnTo>
                  <a:lnTo>
                    <a:pt x="117078" y="10302"/>
                  </a:lnTo>
                  <a:lnTo>
                    <a:pt x="139044" y="29992"/>
                  </a:lnTo>
                  <a:lnTo>
                    <a:pt x="147056" y="49949"/>
                  </a:lnTo>
                  <a:lnTo>
                    <a:pt x="151566" y="84373"/>
                  </a:lnTo>
                  <a:lnTo>
                    <a:pt x="153465" y="117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75647" y="1758259"/>
              <a:ext cx="96672" cy="215150"/>
            </a:xfrm>
            <a:custGeom>
              <a:avLst/>
              <a:gdLst/>
              <a:ahLst/>
              <a:cxnLst/>
              <a:rect l="0" t="0" r="0" b="0"/>
              <a:pathLst>
                <a:path w="96672" h="215150">
                  <a:moveTo>
                    <a:pt x="31586" y="0"/>
                  </a:moveTo>
                  <a:lnTo>
                    <a:pt x="24350" y="27556"/>
                  </a:lnTo>
                  <a:lnTo>
                    <a:pt x="24828" y="86898"/>
                  </a:lnTo>
                  <a:lnTo>
                    <a:pt x="30251" y="149356"/>
                  </a:lnTo>
                  <a:lnTo>
                    <a:pt x="30153" y="198565"/>
                  </a:lnTo>
                  <a:lnTo>
                    <a:pt x="28290" y="199057"/>
                  </a:lnTo>
                  <a:lnTo>
                    <a:pt x="25880" y="195875"/>
                  </a:lnTo>
                  <a:lnTo>
                    <a:pt x="22486" y="169041"/>
                  </a:lnTo>
                  <a:lnTo>
                    <a:pt x="27931" y="150778"/>
                  </a:lnTo>
                  <a:lnTo>
                    <a:pt x="32659" y="142633"/>
                  </a:lnTo>
                  <a:lnTo>
                    <a:pt x="39321" y="138372"/>
                  </a:lnTo>
                  <a:lnTo>
                    <a:pt x="56081" y="136758"/>
                  </a:lnTo>
                  <a:lnTo>
                    <a:pt x="72108" y="143059"/>
                  </a:lnTo>
                  <a:lnTo>
                    <a:pt x="79658" y="148015"/>
                  </a:lnTo>
                  <a:lnTo>
                    <a:pt x="91165" y="162880"/>
                  </a:lnTo>
                  <a:lnTo>
                    <a:pt x="95872" y="171758"/>
                  </a:lnTo>
                  <a:lnTo>
                    <a:pt x="96671" y="181185"/>
                  </a:lnTo>
                  <a:lnTo>
                    <a:pt x="91318" y="201020"/>
                  </a:lnTo>
                  <a:lnTo>
                    <a:pt x="84276" y="207713"/>
                  </a:lnTo>
                  <a:lnTo>
                    <a:pt x="63973" y="215149"/>
                  </a:lnTo>
                  <a:lnTo>
                    <a:pt x="42471" y="21221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16506" y="1863544"/>
              <a:ext cx="83907" cy="136932"/>
            </a:xfrm>
            <a:custGeom>
              <a:avLst/>
              <a:gdLst/>
              <a:ahLst/>
              <a:cxnLst/>
              <a:rect l="0" t="0" r="0" b="0"/>
              <a:pathLst>
                <a:path w="83907" h="136932">
                  <a:moveTo>
                    <a:pt x="48655" y="0"/>
                  </a:moveTo>
                  <a:lnTo>
                    <a:pt x="24608" y="17980"/>
                  </a:lnTo>
                  <a:lnTo>
                    <a:pt x="10281" y="34897"/>
                  </a:lnTo>
                  <a:lnTo>
                    <a:pt x="2354" y="57234"/>
                  </a:lnTo>
                  <a:lnTo>
                    <a:pt x="0" y="81589"/>
                  </a:lnTo>
                  <a:lnTo>
                    <a:pt x="2854" y="104112"/>
                  </a:lnTo>
                  <a:lnTo>
                    <a:pt x="11141" y="122701"/>
                  </a:lnTo>
                  <a:lnTo>
                    <a:pt x="16627" y="130934"/>
                  </a:lnTo>
                  <a:lnTo>
                    <a:pt x="24963" y="135252"/>
                  </a:lnTo>
                  <a:lnTo>
                    <a:pt x="46704" y="136931"/>
                  </a:lnTo>
                  <a:lnTo>
                    <a:pt x="55543" y="133401"/>
                  </a:lnTo>
                  <a:lnTo>
                    <a:pt x="68484" y="120120"/>
                  </a:lnTo>
                  <a:lnTo>
                    <a:pt x="82346" y="92913"/>
                  </a:lnTo>
                  <a:lnTo>
                    <a:pt x="83906" y="69760"/>
                  </a:lnTo>
                  <a:lnTo>
                    <a:pt x="82684" y="57035"/>
                  </a:lnTo>
                  <a:lnTo>
                    <a:pt x="71967" y="36657"/>
                  </a:lnTo>
                  <a:lnTo>
                    <a:pt x="381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749388" y="174773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4463" y="173388"/>
                  </a:lnTo>
                  <a:lnTo>
                    <a:pt x="5864" y="21999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833616" y="1979357"/>
              <a:ext cx="17765" cy="126343"/>
            </a:xfrm>
            <a:custGeom>
              <a:avLst/>
              <a:gdLst/>
              <a:ahLst/>
              <a:cxnLst/>
              <a:rect l="0" t="0" r="0" b="0"/>
              <a:pathLst>
                <a:path w="17765" h="126343">
                  <a:moveTo>
                    <a:pt x="10529" y="0"/>
                  </a:moveTo>
                  <a:lnTo>
                    <a:pt x="17764" y="27556"/>
                  </a:lnTo>
                  <a:lnTo>
                    <a:pt x="17288" y="80659"/>
                  </a:lnTo>
                  <a:lnTo>
                    <a:pt x="9412" y="1085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37768" y="2368911"/>
              <a:ext cx="230403" cy="168051"/>
            </a:xfrm>
            <a:custGeom>
              <a:avLst/>
              <a:gdLst/>
              <a:ahLst/>
              <a:cxnLst/>
              <a:rect l="0" t="0" r="0" b="0"/>
              <a:pathLst>
                <a:path w="230403" h="16805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0"/>
                  </a:lnTo>
                  <a:lnTo>
                    <a:pt x="35837" y="136919"/>
                  </a:lnTo>
                  <a:lnTo>
                    <a:pt x="51788" y="151710"/>
                  </a:lnTo>
                  <a:lnTo>
                    <a:pt x="60955" y="157292"/>
                  </a:lnTo>
                  <a:lnTo>
                    <a:pt x="68236" y="157504"/>
                  </a:lnTo>
                  <a:lnTo>
                    <a:pt x="74260" y="154136"/>
                  </a:lnTo>
                  <a:lnTo>
                    <a:pt x="97923" y="129103"/>
                  </a:lnTo>
                  <a:lnTo>
                    <a:pt x="103410" y="128183"/>
                  </a:lnTo>
                  <a:lnTo>
                    <a:pt x="108238" y="131079"/>
                  </a:lnTo>
                  <a:lnTo>
                    <a:pt x="129981" y="160943"/>
                  </a:lnTo>
                  <a:lnTo>
                    <a:pt x="138820" y="165787"/>
                  </a:lnTo>
                  <a:lnTo>
                    <a:pt x="161119" y="168050"/>
                  </a:lnTo>
                  <a:lnTo>
                    <a:pt x="183508" y="162037"/>
                  </a:lnTo>
                  <a:lnTo>
                    <a:pt x="194391" y="157158"/>
                  </a:lnTo>
                  <a:lnTo>
                    <a:pt x="209604" y="142378"/>
                  </a:lnTo>
                  <a:lnTo>
                    <a:pt x="228902" y="104294"/>
                  </a:lnTo>
                  <a:lnTo>
                    <a:pt x="230402" y="83788"/>
                  </a:lnTo>
                  <a:lnTo>
                    <a:pt x="227168" y="65315"/>
                  </a:lnTo>
                  <a:lnTo>
                    <a:pt x="216159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25136" y="2400497"/>
              <a:ext cx="107589" cy="128817"/>
            </a:xfrm>
            <a:custGeom>
              <a:avLst/>
              <a:gdLst/>
              <a:ahLst/>
              <a:cxnLst/>
              <a:rect l="0" t="0" r="0" b="0"/>
              <a:pathLst>
                <a:path w="107589" h="128817">
                  <a:moveTo>
                    <a:pt x="76190" y="0"/>
                  </a:moveTo>
                  <a:lnTo>
                    <a:pt x="33498" y="14573"/>
                  </a:lnTo>
                  <a:lnTo>
                    <a:pt x="23162" y="20244"/>
                  </a:lnTo>
                  <a:lnTo>
                    <a:pt x="8559" y="35903"/>
                  </a:lnTo>
                  <a:lnTo>
                    <a:pt x="3026" y="44992"/>
                  </a:lnTo>
                  <a:lnTo>
                    <a:pt x="0" y="64450"/>
                  </a:lnTo>
                  <a:lnTo>
                    <a:pt x="3723" y="84797"/>
                  </a:lnTo>
                  <a:lnTo>
                    <a:pt x="13177" y="105538"/>
                  </a:lnTo>
                  <a:lnTo>
                    <a:pt x="28297" y="120215"/>
                  </a:lnTo>
                  <a:lnTo>
                    <a:pt x="37243" y="125767"/>
                  </a:lnTo>
                  <a:lnTo>
                    <a:pt x="59660" y="128816"/>
                  </a:lnTo>
                  <a:lnTo>
                    <a:pt x="82881" y="125102"/>
                  </a:lnTo>
                  <a:lnTo>
                    <a:pt x="101001" y="115652"/>
                  </a:lnTo>
                  <a:lnTo>
                    <a:pt x="105599" y="107517"/>
                  </a:lnTo>
                  <a:lnTo>
                    <a:pt x="107588" y="86000"/>
                  </a:lnTo>
                  <a:lnTo>
                    <a:pt x="101453" y="63958"/>
                  </a:lnTo>
                  <a:lnTo>
                    <a:pt x="89758" y="43634"/>
                  </a:lnTo>
                  <a:lnTo>
                    <a:pt x="5513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96083" y="2400497"/>
              <a:ext cx="84229" cy="119432"/>
            </a:xfrm>
            <a:custGeom>
              <a:avLst/>
              <a:gdLst/>
              <a:ahLst/>
              <a:cxnLst/>
              <a:rect l="0" t="0" r="0" b="0"/>
              <a:pathLst>
                <a:path w="84229" h="119432">
                  <a:moveTo>
                    <a:pt x="0" y="10529"/>
                  </a:moveTo>
                  <a:lnTo>
                    <a:pt x="25194" y="64403"/>
                  </a:lnTo>
                  <a:lnTo>
                    <a:pt x="33814" y="84776"/>
                  </a:lnTo>
                  <a:lnTo>
                    <a:pt x="35305" y="105528"/>
                  </a:lnTo>
                  <a:lnTo>
                    <a:pt x="34066" y="115976"/>
                  </a:lnTo>
                  <a:lnTo>
                    <a:pt x="30899" y="119431"/>
                  </a:lnTo>
                  <a:lnTo>
                    <a:pt x="26449" y="118225"/>
                  </a:lnTo>
                  <a:lnTo>
                    <a:pt x="21141" y="113912"/>
                  </a:lnTo>
                  <a:lnTo>
                    <a:pt x="8084" y="91073"/>
                  </a:lnTo>
                  <a:lnTo>
                    <a:pt x="6712" y="68943"/>
                  </a:lnTo>
                  <a:lnTo>
                    <a:pt x="11172" y="45849"/>
                  </a:lnTo>
                  <a:lnTo>
                    <a:pt x="20953" y="27786"/>
                  </a:lnTo>
                  <a:lnTo>
                    <a:pt x="36219" y="15079"/>
                  </a:lnTo>
                  <a:lnTo>
                    <a:pt x="53531" y="670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75067" y="2284683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2724" y="54145"/>
                  </a:lnTo>
                  <a:lnTo>
                    <a:pt x="10962" y="109092"/>
                  </a:lnTo>
                  <a:lnTo>
                    <a:pt x="10614" y="172241"/>
                  </a:lnTo>
                  <a:lnTo>
                    <a:pt x="9384" y="21312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74167" y="2358383"/>
              <a:ext cx="106186" cy="168457"/>
            </a:xfrm>
            <a:custGeom>
              <a:avLst/>
              <a:gdLst/>
              <a:ahLst/>
              <a:cxnLst/>
              <a:rect l="0" t="0" r="0" b="0"/>
              <a:pathLst>
                <a:path w="106186" h="168457">
                  <a:moveTo>
                    <a:pt x="106185" y="0"/>
                  </a:moveTo>
                  <a:lnTo>
                    <a:pt x="71288" y="29308"/>
                  </a:lnTo>
                  <a:lnTo>
                    <a:pt x="16727" y="61233"/>
                  </a:lnTo>
                  <a:lnTo>
                    <a:pt x="0" y="86773"/>
                  </a:lnTo>
                  <a:lnTo>
                    <a:pt x="300" y="95284"/>
                  </a:lnTo>
                  <a:lnTo>
                    <a:pt x="4009" y="103297"/>
                  </a:lnTo>
                  <a:lnTo>
                    <a:pt x="18660" y="118439"/>
                  </a:lnTo>
                  <a:lnTo>
                    <a:pt x="73935" y="154302"/>
                  </a:lnTo>
                  <a:lnTo>
                    <a:pt x="1061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34645" y="2253098"/>
              <a:ext cx="82620" cy="347441"/>
            </a:xfrm>
            <a:custGeom>
              <a:avLst/>
              <a:gdLst/>
              <a:ahLst/>
              <a:cxnLst/>
              <a:rect l="0" t="0" r="0" b="0"/>
              <a:pathLst>
                <a:path w="82620" h="347441">
                  <a:moveTo>
                    <a:pt x="61562" y="347440"/>
                  </a:moveTo>
                  <a:lnTo>
                    <a:pt x="50383" y="336262"/>
                  </a:lnTo>
                  <a:lnTo>
                    <a:pt x="26718" y="274223"/>
                  </a:lnTo>
                  <a:lnTo>
                    <a:pt x="19714" y="217251"/>
                  </a:lnTo>
                  <a:lnTo>
                    <a:pt x="11399" y="166656"/>
                  </a:lnTo>
                  <a:lnTo>
                    <a:pt x="2010" y="105265"/>
                  </a:lnTo>
                  <a:lnTo>
                    <a:pt x="0" y="79150"/>
                  </a:lnTo>
                  <a:lnTo>
                    <a:pt x="5345" y="55065"/>
                  </a:lnTo>
                  <a:lnTo>
                    <a:pt x="21509" y="24894"/>
                  </a:lnTo>
                  <a:lnTo>
                    <a:pt x="27841" y="16596"/>
                  </a:lnTo>
                  <a:lnTo>
                    <a:pt x="47355" y="7376"/>
                  </a:lnTo>
                  <a:lnTo>
                    <a:pt x="82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80394" y="2421554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0"/>
                  </a:moveTo>
                  <a:lnTo>
                    <a:pt x="120102" y="5589"/>
                  </a:lnTo>
                  <a:lnTo>
                    <a:pt x="6142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69907" y="2421554"/>
              <a:ext cx="94757" cy="126925"/>
            </a:xfrm>
            <a:custGeom>
              <a:avLst/>
              <a:gdLst/>
              <a:ahLst/>
              <a:cxnLst/>
              <a:rect l="0" t="0" r="0" b="0"/>
              <a:pathLst>
                <a:path w="94757" h="126925">
                  <a:moveTo>
                    <a:pt x="0" y="42114"/>
                  </a:moveTo>
                  <a:lnTo>
                    <a:pt x="25194" y="97159"/>
                  </a:lnTo>
                  <a:lnTo>
                    <a:pt x="33813" y="121950"/>
                  </a:lnTo>
                  <a:lnTo>
                    <a:pt x="34240" y="126924"/>
                  </a:lnTo>
                  <a:lnTo>
                    <a:pt x="32185" y="126730"/>
                  </a:lnTo>
                  <a:lnTo>
                    <a:pt x="28476" y="123091"/>
                  </a:lnTo>
                  <a:lnTo>
                    <a:pt x="14117" y="90865"/>
                  </a:lnTo>
                  <a:lnTo>
                    <a:pt x="5872" y="55129"/>
                  </a:lnTo>
                  <a:lnTo>
                    <a:pt x="7679" y="32690"/>
                  </a:lnTo>
                  <a:lnTo>
                    <a:pt x="18620" y="14139"/>
                  </a:lnTo>
                  <a:lnTo>
                    <a:pt x="26452" y="5917"/>
                  </a:lnTo>
                  <a:lnTo>
                    <a:pt x="36351" y="160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04270" y="2453139"/>
              <a:ext cx="102689" cy="123478"/>
            </a:xfrm>
            <a:custGeom>
              <a:avLst/>
              <a:gdLst/>
              <a:ahLst/>
              <a:cxnLst/>
              <a:rect l="0" t="0" r="0" b="0"/>
              <a:pathLst>
                <a:path w="102689" h="123478">
                  <a:moveTo>
                    <a:pt x="86735" y="31586"/>
                  </a:moveTo>
                  <a:lnTo>
                    <a:pt x="49257" y="23253"/>
                  </a:lnTo>
                  <a:lnTo>
                    <a:pt x="37183" y="22521"/>
                  </a:lnTo>
                  <a:lnTo>
                    <a:pt x="27964" y="26712"/>
                  </a:lnTo>
                  <a:lnTo>
                    <a:pt x="14601" y="43848"/>
                  </a:lnTo>
                  <a:lnTo>
                    <a:pt x="501" y="74214"/>
                  </a:lnTo>
                  <a:lnTo>
                    <a:pt x="0" y="83401"/>
                  </a:lnTo>
                  <a:lnTo>
                    <a:pt x="5683" y="99848"/>
                  </a:lnTo>
                  <a:lnTo>
                    <a:pt x="19126" y="111838"/>
                  </a:lnTo>
                  <a:lnTo>
                    <a:pt x="37969" y="119896"/>
                  </a:lnTo>
                  <a:lnTo>
                    <a:pt x="61941" y="123477"/>
                  </a:lnTo>
                  <a:lnTo>
                    <a:pt x="81955" y="118830"/>
                  </a:lnTo>
                  <a:lnTo>
                    <a:pt x="90567" y="114315"/>
                  </a:lnTo>
                  <a:lnTo>
                    <a:pt x="96309" y="106626"/>
                  </a:lnTo>
                  <a:lnTo>
                    <a:pt x="102688" y="85604"/>
                  </a:lnTo>
                  <a:lnTo>
                    <a:pt x="100691" y="53051"/>
                  </a:lnTo>
                  <a:lnTo>
                    <a:pt x="92547" y="34887"/>
                  </a:lnTo>
                  <a:lnTo>
                    <a:pt x="656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70670" y="2439723"/>
              <a:ext cx="225662" cy="118703"/>
            </a:xfrm>
            <a:custGeom>
              <a:avLst/>
              <a:gdLst/>
              <a:ahLst/>
              <a:cxnLst/>
              <a:rect l="0" t="0" r="0" b="0"/>
              <a:pathLst>
                <a:path w="225662" h="118703">
                  <a:moveTo>
                    <a:pt x="15091" y="66059"/>
                  </a:moveTo>
                  <a:lnTo>
                    <a:pt x="9502" y="82827"/>
                  </a:lnTo>
                  <a:lnTo>
                    <a:pt x="6686" y="84256"/>
                  </a:lnTo>
                  <a:lnTo>
                    <a:pt x="3638" y="81700"/>
                  </a:lnTo>
                  <a:lnTo>
                    <a:pt x="437" y="76486"/>
                  </a:lnTo>
                  <a:lnTo>
                    <a:pt x="0" y="61335"/>
                  </a:lnTo>
                  <a:lnTo>
                    <a:pt x="9250" y="23012"/>
                  </a:lnTo>
                  <a:lnTo>
                    <a:pt x="14707" y="17474"/>
                  </a:lnTo>
                  <a:lnTo>
                    <a:pt x="21854" y="14951"/>
                  </a:lnTo>
                  <a:lnTo>
                    <a:pt x="30128" y="14440"/>
                  </a:lnTo>
                  <a:lnTo>
                    <a:pt x="45561" y="20110"/>
                  </a:lnTo>
                  <a:lnTo>
                    <a:pt x="52952" y="24898"/>
                  </a:lnTo>
                  <a:lnTo>
                    <a:pt x="64284" y="39576"/>
                  </a:lnTo>
                  <a:lnTo>
                    <a:pt x="68944" y="48404"/>
                  </a:lnTo>
                  <a:lnTo>
                    <a:pt x="73219" y="50779"/>
                  </a:lnTo>
                  <a:lnTo>
                    <a:pt x="77240" y="48854"/>
                  </a:lnTo>
                  <a:lnTo>
                    <a:pt x="84827" y="37355"/>
                  </a:lnTo>
                  <a:lnTo>
                    <a:pt x="92098" y="20546"/>
                  </a:lnTo>
                  <a:lnTo>
                    <a:pt x="105469" y="7617"/>
                  </a:lnTo>
                  <a:lnTo>
                    <a:pt x="113947" y="2531"/>
                  </a:lnTo>
                  <a:lnTo>
                    <a:pt x="132727" y="0"/>
                  </a:lnTo>
                  <a:lnTo>
                    <a:pt x="173378" y="7907"/>
                  </a:lnTo>
                  <a:lnTo>
                    <a:pt x="181448" y="13253"/>
                  </a:lnTo>
                  <a:lnTo>
                    <a:pt x="193532" y="28552"/>
                  </a:lnTo>
                  <a:lnTo>
                    <a:pt x="218287" y="87520"/>
                  </a:lnTo>
                  <a:lnTo>
                    <a:pt x="225661" y="118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59978" y="2337326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22" y="163632"/>
                  </a:lnTo>
                  <a:lnTo>
                    <a:pt x="7917" y="206497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43730" y="2432082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81411" y="6066"/>
                  </a:lnTo>
                  <a:lnTo>
                    <a:pt x="121072" y="6620"/>
                  </a:lnTo>
                  <a:lnTo>
                    <a:pt x="66333" y="9757"/>
                  </a:lnTo>
                  <a:lnTo>
                    <a:pt x="19819" y="1037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75357" y="2305741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8212" y="181026"/>
                  </a:lnTo>
                  <a:lnTo>
                    <a:pt x="18623" y="199779"/>
                  </a:lnTo>
                  <a:lnTo>
                    <a:pt x="17095" y="199866"/>
                  </a:lnTo>
                  <a:lnTo>
                    <a:pt x="14907" y="196415"/>
                  </a:lnTo>
                  <a:lnTo>
                    <a:pt x="17415" y="169201"/>
                  </a:lnTo>
                  <a:lnTo>
                    <a:pt x="25677" y="150849"/>
                  </a:lnTo>
                  <a:lnTo>
                    <a:pt x="31156" y="142680"/>
                  </a:lnTo>
                  <a:lnTo>
                    <a:pt x="38319" y="138404"/>
                  </a:lnTo>
                  <a:lnTo>
                    <a:pt x="55635" y="136772"/>
                  </a:lnTo>
                  <a:lnTo>
                    <a:pt x="71910" y="143065"/>
                  </a:lnTo>
                  <a:lnTo>
                    <a:pt x="79525" y="148019"/>
                  </a:lnTo>
                  <a:lnTo>
                    <a:pt x="91107" y="162882"/>
                  </a:lnTo>
                  <a:lnTo>
                    <a:pt x="98984" y="182356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14055" y="2399975"/>
              <a:ext cx="113747" cy="154994"/>
            </a:xfrm>
            <a:custGeom>
              <a:avLst/>
              <a:gdLst/>
              <a:ahLst/>
              <a:cxnLst/>
              <a:rect l="0" t="0" r="0" b="0"/>
              <a:pathLst>
                <a:path w="113747" h="154994">
                  <a:moveTo>
                    <a:pt x="29758" y="84750"/>
                  </a:moveTo>
                  <a:lnTo>
                    <a:pt x="47739" y="69109"/>
                  </a:lnTo>
                  <a:lnTo>
                    <a:pt x="101773" y="43973"/>
                  </a:lnTo>
                  <a:lnTo>
                    <a:pt x="113627" y="28023"/>
                  </a:lnTo>
                  <a:lnTo>
                    <a:pt x="113746" y="20026"/>
                  </a:lnTo>
                  <a:lnTo>
                    <a:pt x="110317" y="12355"/>
                  </a:lnTo>
                  <a:lnTo>
                    <a:pt x="104521" y="4901"/>
                  </a:lnTo>
                  <a:lnTo>
                    <a:pt x="97147" y="1102"/>
                  </a:lnTo>
                  <a:lnTo>
                    <a:pt x="79596" y="0"/>
                  </a:lnTo>
                  <a:lnTo>
                    <a:pt x="49985" y="5957"/>
                  </a:lnTo>
                  <a:lnTo>
                    <a:pt x="18984" y="20720"/>
                  </a:lnTo>
                  <a:lnTo>
                    <a:pt x="12047" y="29195"/>
                  </a:lnTo>
                  <a:lnTo>
                    <a:pt x="4339" y="51090"/>
                  </a:lnTo>
                  <a:lnTo>
                    <a:pt x="0" y="89724"/>
                  </a:lnTo>
                  <a:lnTo>
                    <a:pt x="5223" y="113867"/>
                  </a:lnTo>
                  <a:lnTo>
                    <a:pt x="9892" y="125218"/>
                  </a:lnTo>
                  <a:lnTo>
                    <a:pt x="24439" y="140951"/>
                  </a:lnTo>
                  <a:lnTo>
                    <a:pt x="33231" y="146784"/>
                  </a:lnTo>
                  <a:lnTo>
                    <a:pt x="67961" y="154993"/>
                  </a:lnTo>
                  <a:lnTo>
                    <a:pt x="84952" y="153794"/>
                  </a:lnTo>
                  <a:lnTo>
                    <a:pt x="103458" y="147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17554" y="2484725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8334" y="37478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38611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613050" y="2463631"/>
              <a:ext cx="125604" cy="136908"/>
            </a:xfrm>
            <a:custGeom>
              <a:avLst/>
              <a:gdLst/>
              <a:ahLst/>
              <a:cxnLst/>
              <a:rect l="0" t="0" r="0" b="0"/>
              <a:pathLst>
                <a:path w="125604" h="136908">
                  <a:moveTo>
                    <a:pt x="9789" y="73736"/>
                  </a:moveTo>
                  <a:lnTo>
                    <a:pt x="12909" y="116428"/>
                  </a:lnTo>
                  <a:lnTo>
                    <a:pt x="15379" y="126764"/>
                  </a:lnTo>
                  <a:lnTo>
                    <a:pt x="14686" y="131315"/>
                  </a:lnTo>
                  <a:lnTo>
                    <a:pt x="11884" y="132009"/>
                  </a:lnTo>
                  <a:lnTo>
                    <a:pt x="7676" y="130133"/>
                  </a:lnTo>
                  <a:lnTo>
                    <a:pt x="4872" y="124202"/>
                  </a:lnTo>
                  <a:lnTo>
                    <a:pt x="0" y="68092"/>
                  </a:lnTo>
                  <a:lnTo>
                    <a:pt x="5069" y="33070"/>
                  </a:lnTo>
                  <a:lnTo>
                    <a:pt x="17050" y="14328"/>
                  </a:lnTo>
                  <a:lnTo>
                    <a:pt x="25158" y="6055"/>
                  </a:lnTo>
                  <a:lnTo>
                    <a:pt x="34074" y="1709"/>
                  </a:lnTo>
                  <a:lnTo>
                    <a:pt x="53338" y="0"/>
                  </a:lnTo>
                  <a:lnTo>
                    <a:pt x="70478" y="6260"/>
                  </a:lnTo>
                  <a:lnTo>
                    <a:pt x="78324" y="11204"/>
                  </a:lnTo>
                  <a:lnTo>
                    <a:pt x="90162" y="26057"/>
                  </a:lnTo>
                  <a:lnTo>
                    <a:pt x="117123" y="75560"/>
                  </a:lnTo>
                  <a:lnTo>
                    <a:pt x="125603" y="136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759588" y="2445732"/>
              <a:ext cx="147571" cy="170770"/>
            </a:xfrm>
            <a:custGeom>
              <a:avLst/>
              <a:gdLst/>
              <a:ahLst/>
              <a:cxnLst/>
              <a:rect l="0" t="0" r="0" b="0"/>
              <a:pathLst>
                <a:path w="147571" h="170770">
                  <a:moveTo>
                    <a:pt x="105407" y="17936"/>
                  </a:moveTo>
                  <a:lnTo>
                    <a:pt x="94228" y="6758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7"/>
                  </a:lnTo>
                  <a:lnTo>
                    <a:pt x="5854" y="17379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3550" y="49151"/>
                  </a:lnTo>
                  <a:lnTo>
                    <a:pt x="44073" y="78704"/>
                  </a:lnTo>
                  <a:lnTo>
                    <a:pt x="103453" y="101385"/>
                  </a:lnTo>
                  <a:lnTo>
                    <a:pt x="114633" y="105154"/>
                  </a:lnTo>
                  <a:lnTo>
                    <a:pt x="133294" y="118701"/>
                  </a:lnTo>
                  <a:lnTo>
                    <a:pt x="141546" y="127227"/>
                  </a:lnTo>
                  <a:lnTo>
                    <a:pt x="145877" y="136420"/>
                  </a:lnTo>
                  <a:lnTo>
                    <a:pt x="147570" y="155993"/>
                  </a:lnTo>
                  <a:lnTo>
                    <a:pt x="142874" y="162617"/>
                  </a:lnTo>
                  <a:lnTo>
                    <a:pt x="135065" y="167032"/>
                  </a:lnTo>
                  <a:lnTo>
                    <a:pt x="115078" y="170769"/>
                  </a:lnTo>
                  <a:lnTo>
                    <a:pt x="94497" y="168530"/>
                  </a:lnTo>
                  <a:lnTo>
                    <a:pt x="76771" y="160516"/>
                  </a:lnTo>
                  <a:lnTo>
                    <a:pt x="56758" y="149089"/>
                  </a:lnTo>
                  <a:lnTo>
                    <a:pt x="42235" y="144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39345" y="2484725"/>
              <a:ext cx="9879" cy="136871"/>
            </a:xfrm>
            <a:custGeom>
              <a:avLst/>
              <a:gdLst/>
              <a:ahLst/>
              <a:cxnLst/>
              <a:rect l="0" t="0" r="0" b="0"/>
              <a:pathLst>
                <a:path w="9879" h="13687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808" y="108595"/>
                  </a:lnTo>
                  <a:lnTo>
                    <a:pt x="987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28165" y="2379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26929" y="2294450"/>
              <a:ext cx="122336" cy="352390"/>
            </a:xfrm>
            <a:custGeom>
              <a:avLst/>
              <a:gdLst/>
              <a:ahLst/>
              <a:cxnLst/>
              <a:rect l="0" t="0" r="0" b="0"/>
              <a:pathLst>
                <a:path w="122336" h="352390">
                  <a:moveTo>
                    <a:pt x="90750" y="221860"/>
                  </a:moveTo>
                  <a:lnTo>
                    <a:pt x="79571" y="205093"/>
                  </a:lnTo>
                  <a:lnTo>
                    <a:pt x="72769" y="201324"/>
                  </a:lnTo>
                  <a:lnTo>
                    <a:pt x="55852" y="200255"/>
                  </a:lnTo>
                  <a:lnTo>
                    <a:pt x="39754" y="206799"/>
                  </a:lnTo>
                  <a:lnTo>
                    <a:pt x="24802" y="218676"/>
                  </a:lnTo>
                  <a:lnTo>
                    <a:pt x="10357" y="235653"/>
                  </a:lnTo>
                  <a:lnTo>
                    <a:pt x="2377" y="258016"/>
                  </a:lnTo>
                  <a:lnTo>
                    <a:pt x="0" y="282383"/>
                  </a:lnTo>
                  <a:lnTo>
                    <a:pt x="11021" y="337325"/>
                  </a:lnTo>
                  <a:lnTo>
                    <a:pt x="17710" y="344461"/>
                  </a:lnTo>
                  <a:lnTo>
                    <a:pt x="37620" y="352389"/>
                  </a:lnTo>
                  <a:lnTo>
                    <a:pt x="47141" y="352163"/>
                  </a:lnTo>
                  <a:lnTo>
                    <a:pt x="63959" y="345673"/>
                  </a:lnTo>
                  <a:lnTo>
                    <a:pt x="79233" y="328751"/>
                  </a:lnTo>
                  <a:lnTo>
                    <a:pt x="86582" y="317687"/>
                  </a:lnTo>
                  <a:lnTo>
                    <a:pt x="99545" y="260243"/>
                  </a:lnTo>
                  <a:lnTo>
                    <a:pt x="109038" y="206436"/>
                  </a:lnTo>
                  <a:lnTo>
                    <a:pt x="110986" y="154119"/>
                  </a:lnTo>
                  <a:lnTo>
                    <a:pt x="114683" y="100404"/>
                  </a:lnTo>
                  <a:lnTo>
                    <a:pt x="116949" y="54852"/>
                  </a:lnTo>
                  <a:lnTo>
                    <a:pt x="107233" y="3128"/>
                  </a:lnTo>
                  <a:lnTo>
                    <a:pt x="105248" y="0"/>
                  </a:lnTo>
                  <a:lnTo>
                    <a:pt x="103925" y="2593"/>
                  </a:lnTo>
                  <a:lnTo>
                    <a:pt x="101510" y="65942"/>
                  </a:lnTo>
                  <a:lnTo>
                    <a:pt x="101324" y="126071"/>
                  </a:lnTo>
                  <a:lnTo>
                    <a:pt x="109693" y="187038"/>
                  </a:lnTo>
                  <a:lnTo>
                    <a:pt x="118070" y="235849"/>
                  </a:lnTo>
                  <a:lnTo>
                    <a:pt x="121493" y="288618"/>
                  </a:lnTo>
                  <a:lnTo>
                    <a:pt x="122335" y="316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01907" y="2450994"/>
              <a:ext cx="94757" cy="202188"/>
            </a:xfrm>
            <a:custGeom>
              <a:avLst/>
              <a:gdLst/>
              <a:ahLst/>
              <a:cxnLst/>
              <a:rect l="0" t="0" r="0" b="0"/>
              <a:pathLst>
                <a:path w="94757" h="202188">
                  <a:moveTo>
                    <a:pt x="0" y="107431"/>
                  </a:moveTo>
                  <a:lnTo>
                    <a:pt x="17981" y="91789"/>
                  </a:lnTo>
                  <a:lnTo>
                    <a:pt x="72013" y="66654"/>
                  </a:lnTo>
                  <a:lnTo>
                    <a:pt x="83868" y="50703"/>
                  </a:lnTo>
                  <a:lnTo>
                    <a:pt x="86798" y="31915"/>
                  </a:lnTo>
                  <a:lnTo>
                    <a:pt x="85941" y="21992"/>
                  </a:lnTo>
                  <a:lnTo>
                    <a:pt x="81860" y="14207"/>
                  </a:lnTo>
                  <a:lnTo>
                    <a:pt x="67968" y="2437"/>
                  </a:lnTo>
                  <a:lnTo>
                    <a:pt x="59350" y="0"/>
                  </a:lnTo>
                  <a:lnTo>
                    <a:pt x="40415" y="412"/>
                  </a:lnTo>
                  <a:lnTo>
                    <a:pt x="23422" y="10734"/>
                  </a:lnTo>
                  <a:lnTo>
                    <a:pt x="15614" y="18400"/>
                  </a:lnTo>
                  <a:lnTo>
                    <a:pt x="6940" y="39395"/>
                  </a:lnTo>
                  <a:lnTo>
                    <a:pt x="1370" y="91002"/>
                  </a:lnTo>
                  <a:lnTo>
                    <a:pt x="11633" y="148767"/>
                  </a:lnTo>
                  <a:lnTo>
                    <a:pt x="14774" y="159555"/>
                  </a:lnTo>
                  <a:lnTo>
                    <a:pt x="20378" y="167916"/>
                  </a:lnTo>
                  <a:lnTo>
                    <a:pt x="35963" y="180326"/>
                  </a:lnTo>
                  <a:lnTo>
                    <a:pt x="78565" y="198499"/>
                  </a:lnTo>
                  <a:lnTo>
                    <a:pt x="94756" y="202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36121" y="2484725"/>
              <a:ext cx="64328" cy="151191"/>
            </a:xfrm>
            <a:custGeom>
              <a:avLst/>
              <a:gdLst/>
              <a:ahLst/>
              <a:cxnLst/>
              <a:rect l="0" t="0" r="0" b="0"/>
              <a:pathLst>
                <a:path w="64328" h="151191">
                  <a:moveTo>
                    <a:pt x="50055" y="0"/>
                  </a:moveTo>
                  <a:lnTo>
                    <a:pt x="20746" y="29308"/>
                  </a:lnTo>
                  <a:lnTo>
                    <a:pt x="6146" y="60676"/>
                  </a:lnTo>
                  <a:lnTo>
                    <a:pt x="0" y="99606"/>
                  </a:lnTo>
                  <a:lnTo>
                    <a:pt x="3768" y="135188"/>
                  </a:lnTo>
                  <a:lnTo>
                    <a:pt x="9838" y="142768"/>
                  </a:lnTo>
                  <a:lnTo>
                    <a:pt x="29061" y="151190"/>
                  </a:lnTo>
                  <a:lnTo>
                    <a:pt x="37229" y="149926"/>
                  </a:lnTo>
                  <a:lnTo>
                    <a:pt x="43844" y="145574"/>
                  </a:lnTo>
                  <a:lnTo>
                    <a:pt x="54313" y="131380"/>
                  </a:lnTo>
                  <a:lnTo>
                    <a:pt x="62866" y="113373"/>
                  </a:lnTo>
                  <a:lnTo>
                    <a:pt x="64327" y="93672"/>
                  </a:lnTo>
                  <a:lnTo>
                    <a:pt x="49460" y="31490"/>
                  </a:lnTo>
                  <a:lnTo>
                    <a:pt x="42771" y="13996"/>
                  </a:lnTo>
                  <a:lnTo>
                    <a:pt x="289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543758" y="2484725"/>
              <a:ext cx="103665" cy="149094"/>
            </a:xfrm>
            <a:custGeom>
              <a:avLst/>
              <a:gdLst/>
              <a:ahLst/>
              <a:cxnLst/>
              <a:rect l="0" t="0" r="0" b="0"/>
              <a:pathLst>
                <a:path w="103665" h="149094">
                  <a:moveTo>
                    <a:pt x="5589" y="10528"/>
                  </a:moveTo>
                  <a:lnTo>
                    <a:pt x="0" y="72621"/>
                  </a:lnTo>
                  <a:lnTo>
                    <a:pt x="2113" y="104965"/>
                  </a:lnTo>
                  <a:lnTo>
                    <a:pt x="10283" y="123080"/>
                  </a:lnTo>
                  <a:lnTo>
                    <a:pt x="15737" y="131187"/>
                  </a:lnTo>
                  <a:lnTo>
                    <a:pt x="31156" y="143313"/>
                  </a:lnTo>
                  <a:lnTo>
                    <a:pt x="40181" y="148185"/>
                  </a:lnTo>
                  <a:lnTo>
                    <a:pt x="48537" y="149093"/>
                  </a:lnTo>
                  <a:lnTo>
                    <a:pt x="64061" y="143862"/>
                  </a:lnTo>
                  <a:lnTo>
                    <a:pt x="85955" y="127764"/>
                  </a:lnTo>
                  <a:lnTo>
                    <a:pt x="101671" y="102587"/>
                  </a:lnTo>
                  <a:lnTo>
                    <a:pt x="103664" y="79909"/>
                  </a:lnTo>
                  <a:lnTo>
                    <a:pt x="100783" y="18149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702061" y="2295212"/>
              <a:ext cx="36800" cy="305327"/>
            </a:xfrm>
            <a:custGeom>
              <a:avLst/>
              <a:gdLst/>
              <a:ahLst/>
              <a:cxnLst/>
              <a:rect l="0" t="0" r="0" b="0"/>
              <a:pathLst>
                <a:path w="36800" h="305327">
                  <a:moveTo>
                    <a:pt x="5213" y="0"/>
                  </a:moveTo>
                  <a:lnTo>
                    <a:pt x="2094" y="48931"/>
                  </a:lnTo>
                  <a:lnTo>
                    <a:pt x="0" y="96776"/>
                  </a:lnTo>
                  <a:lnTo>
                    <a:pt x="6789" y="147997"/>
                  </a:lnTo>
                  <a:lnTo>
                    <a:pt x="13090" y="200219"/>
                  </a:lnTo>
                  <a:lnTo>
                    <a:pt x="16903" y="232876"/>
                  </a:lnTo>
                  <a:lnTo>
                    <a:pt x="32175" y="279317"/>
                  </a:lnTo>
                  <a:lnTo>
                    <a:pt x="3679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601989" y="2432082"/>
              <a:ext cx="189515" cy="5591"/>
            </a:xfrm>
            <a:custGeom>
              <a:avLst/>
              <a:gdLst/>
              <a:ahLst/>
              <a:cxnLst/>
              <a:rect l="0" t="0" r="0" b="0"/>
              <a:pathLst>
                <a:path w="189515" h="5591">
                  <a:moveTo>
                    <a:pt x="189514" y="0"/>
                  </a:moveTo>
                  <a:lnTo>
                    <a:pt x="172746" y="5590"/>
                  </a:lnTo>
                  <a:lnTo>
                    <a:pt x="110949" y="1545"/>
                  </a:lnTo>
                  <a:lnTo>
                    <a:pt x="50252" y="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844145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411233" y="2758466"/>
            <a:ext cx="431669" cy="413680"/>
            <a:chOff x="3411233" y="2758466"/>
            <a:chExt cx="431669" cy="413680"/>
          </a:xfrm>
        </p:grpSpPr>
        <p:sp>
          <p:nvSpPr>
            <p:cNvPr id="107" name="Freeform 106"/>
            <p:cNvSpPr/>
            <p:nvPr/>
          </p:nvSpPr>
          <p:spPr>
            <a:xfrm>
              <a:off x="3411233" y="275846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42114" y="0"/>
                  </a:moveTo>
                  <a:lnTo>
                    <a:pt x="33781" y="37478"/>
                  </a:lnTo>
                  <a:lnTo>
                    <a:pt x="26430" y="94491"/>
                  </a:lnTo>
                  <a:lnTo>
                    <a:pt x="22649" y="144850"/>
                  </a:lnTo>
                  <a:lnTo>
                    <a:pt x="21528" y="196817"/>
                  </a:lnTo>
                  <a:lnTo>
                    <a:pt x="15607" y="249259"/>
                  </a:lnTo>
                  <a:lnTo>
                    <a:pt x="4296" y="3098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48103" y="2804808"/>
              <a:ext cx="294799" cy="367338"/>
            </a:xfrm>
            <a:custGeom>
              <a:avLst/>
              <a:gdLst/>
              <a:ahLst/>
              <a:cxnLst/>
              <a:rect l="0" t="0" r="0" b="0"/>
              <a:pathLst>
                <a:path w="294799" h="367338">
                  <a:moveTo>
                    <a:pt x="0" y="48414"/>
                  </a:moveTo>
                  <a:lnTo>
                    <a:pt x="5589" y="31647"/>
                  </a:lnTo>
                  <a:lnTo>
                    <a:pt x="20812" y="17175"/>
                  </a:lnTo>
                  <a:lnTo>
                    <a:pt x="31422" y="10041"/>
                  </a:lnTo>
                  <a:lnTo>
                    <a:pt x="74301" y="0"/>
                  </a:lnTo>
                  <a:lnTo>
                    <a:pt x="112872" y="2614"/>
                  </a:lnTo>
                  <a:lnTo>
                    <a:pt x="132444" y="10901"/>
                  </a:lnTo>
                  <a:lnTo>
                    <a:pt x="140938" y="16386"/>
                  </a:lnTo>
                  <a:lnTo>
                    <a:pt x="153497" y="31840"/>
                  </a:lnTo>
                  <a:lnTo>
                    <a:pt x="158483" y="40874"/>
                  </a:lnTo>
                  <a:lnTo>
                    <a:pt x="167656" y="96231"/>
                  </a:lnTo>
                  <a:lnTo>
                    <a:pt x="176400" y="153440"/>
                  </a:lnTo>
                  <a:lnTo>
                    <a:pt x="172885" y="209800"/>
                  </a:lnTo>
                  <a:lnTo>
                    <a:pt x="160926" y="264823"/>
                  </a:lnTo>
                  <a:lnTo>
                    <a:pt x="144178" y="310701"/>
                  </a:lnTo>
                  <a:lnTo>
                    <a:pt x="118687" y="347969"/>
                  </a:lnTo>
                  <a:lnTo>
                    <a:pt x="92489" y="365029"/>
                  </a:lnTo>
                  <a:lnTo>
                    <a:pt x="69572" y="367337"/>
                  </a:lnTo>
                  <a:lnTo>
                    <a:pt x="56910" y="366314"/>
                  </a:lnTo>
                  <a:lnTo>
                    <a:pt x="36602" y="355820"/>
                  </a:lnTo>
                  <a:lnTo>
                    <a:pt x="27911" y="348108"/>
                  </a:lnTo>
                  <a:lnTo>
                    <a:pt x="18254" y="327061"/>
                  </a:lnTo>
                  <a:lnTo>
                    <a:pt x="15679" y="314897"/>
                  </a:lnTo>
                  <a:lnTo>
                    <a:pt x="17472" y="304448"/>
                  </a:lnTo>
                  <a:lnTo>
                    <a:pt x="28822" y="286600"/>
                  </a:lnTo>
                  <a:lnTo>
                    <a:pt x="54944" y="268987"/>
                  </a:lnTo>
                  <a:lnTo>
                    <a:pt x="84910" y="256359"/>
                  </a:lnTo>
                  <a:lnTo>
                    <a:pt x="105588" y="255088"/>
                  </a:lnTo>
                  <a:lnTo>
                    <a:pt x="159137" y="266877"/>
                  </a:lnTo>
                  <a:lnTo>
                    <a:pt x="219641" y="283666"/>
                  </a:lnTo>
                  <a:lnTo>
                    <a:pt x="275643" y="306327"/>
                  </a:lnTo>
                  <a:lnTo>
                    <a:pt x="294798" y="31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422127" y="2634816"/>
            <a:ext cx="925728" cy="379307"/>
            <a:chOff x="1422127" y="2634816"/>
            <a:chExt cx="925728" cy="379307"/>
          </a:xfrm>
        </p:grpSpPr>
        <p:sp>
          <p:nvSpPr>
            <p:cNvPr id="110" name="Freeform 109"/>
            <p:cNvSpPr/>
            <p:nvPr/>
          </p:nvSpPr>
          <p:spPr>
            <a:xfrm>
              <a:off x="1422127" y="2634816"/>
              <a:ext cx="298942" cy="379307"/>
            </a:xfrm>
            <a:custGeom>
              <a:avLst/>
              <a:gdLst/>
              <a:ahLst/>
              <a:cxnLst/>
              <a:rect l="0" t="0" r="0" b="0"/>
              <a:pathLst>
                <a:path w="298942" h="379307">
                  <a:moveTo>
                    <a:pt x="93976" y="28893"/>
                  </a:moveTo>
                  <a:lnTo>
                    <a:pt x="35413" y="78392"/>
                  </a:lnTo>
                  <a:lnTo>
                    <a:pt x="7994" y="93602"/>
                  </a:lnTo>
                  <a:lnTo>
                    <a:pt x="2730" y="93090"/>
                  </a:lnTo>
                  <a:lnTo>
                    <a:pt x="390" y="89239"/>
                  </a:lnTo>
                  <a:lnTo>
                    <a:pt x="0" y="83162"/>
                  </a:lnTo>
                  <a:lnTo>
                    <a:pt x="5805" y="70170"/>
                  </a:lnTo>
                  <a:lnTo>
                    <a:pt x="48738" y="21825"/>
                  </a:lnTo>
                  <a:lnTo>
                    <a:pt x="75113" y="6392"/>
                  </a:lnTo>
                  <a:lnTo>
                    <a:pt x="110744" y="0"/>
                  </a:lnTo>
                  <a:lnTo>
                    <a:pt x="145348" y="3695"/>
                  </a:lnTo>
                  <a:lnTo>
                    <a:pt x="163991" y="12235"/>
                  </a:lnTo>
                  <a:lnTo>
                    <a:pt x="172238" y="17788"/>
                  </a:lnTo>
                  <a:lnTo>
                    <a:pt x="184522" y="33316"/>
                  </a:lnTo>
                  <a:lnTo>
                    <a:pt x="189435" y="42370"/>
                  </a:lnTo>
                  <a:lnTo>
                    <a:pt x="191774" y="61789"/>
                  </a:lnTo>
                  <a:lnTo>
                    <a:pt x="187745" y="80949"/>
                  </a:lnTo>
                  <a:lnTo>
                    <a:pt x="166094" y="112312"/>
                  </a:lnTo>
                  <a:lnTo>
                    <a:pt x="159602" y="119601"/>
                  </a:lnTo>
                  <a:lnTo>
                    <a:pt x="158784" y="123290"/>
                  </a:lnTo>
                  <a:lnTo>
                    <a:pt x="161748" y="124580"/>
                  </a:lnTo>
                  <a:lnTo>
                    <a:pt x="174400" y="125233"/>
                  </a:lnTo>
                  <a:lnTo>
                    <a:pt x="221204" y="138359"/>
                  </a:lnTo>
                  <a:lnTo>
                    <a:pt x="246577" y="154004"/>
                  </a:lnTo>
                  <a:lnTo>
                    <a:pt x="274502" y="179047"/>
                  </a:lnTo>
                  <a:lnTo>
                    <a:pt x="285344" y="201693"/>
                  </a:lnTo>
                  <a:lnTo>
                    <a:pt x="298941" y="262046"/>
                  </a:lnTo>
                  <a:lnTo>
                    <a:pt x="292217" y="319140"/>
                  </a:lnTo>
                  <a:lnTo>
                    <a:pt x="289308" y="331186"/>
                  </a:lnTo>
                  <a:lnTo>
                    <a:pt x="276717" y="350809"/>
                  </a:lnTo>
                  <a:lnTo>
                    <a:pt x="268446" y="359317"/>
                  </a:lnTo>
                  <a:lnTo>
                    <a:pt x="228859" y="376881"/>
                  </a:lnTo>
                  <a:lnTo>
                    <a:pt x="203057" y="379306"/>
                  </a:lnTo>
                  <a:lnTo>
                    <a:pt x="143392" y="369490"/>
                  </a:lnTo>
                  <a:lnTo>
                    <a:pt x="125562" y="365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08958" y="2710763"/>
              <a:ext cx="261175" cy="243529"/>
            </a:xfrm>
            <a:custGeom>
              <a:avLst/>
              <a:gdLst/>
              <a:ahLst/>
              <a:cxnLst/>
              <a:rect l="0" t="0" r="0" b="0"/>
              <a:pathLst>
                <a:path w="261175" h="243529">
                  <a:moveTo>
                    <a:pt x="138814" y="5589"/>
                  </a:moveTo>
                  <a:lnTo>
                    <a:pt x="122046" y="0"/>
                  </a:lnTo>
                  <a:lnTo>
                    <a:pt x="104455" y="375"/>
                  </a:lnTo>
                  <a:lnTo>
                    <a:pt x="86109" y="5611"/>
                  </a:lnTo>
                  <a:lnTo>
                    <a:pt x="48021" y="34592"/>
                  </a:lnTo>
                  <a:lnTo>
                    <a:pt x="26644" y="60586"/>
                  </a:lnTo>
                  <a:lnTo>
                    <a:pt x="18770" y="83454"/>
                  </a:lnTo>
                  <a:lnTo>
                    <a:pt x="12931" y="108046"/>
                  </a:lnTo>
                  <a:lnTo>
                    <a:pt x="0" y="141622"/>
                  </a:lnTo>
                  <a:lnTo>
                    <a:pt x="299" y="163144"/>
                  </a:lnTo>
                  <a:lnTo>
                    <a:pt x="7452" y="181288"/>
                  </a:lnTo>
                  <a:lnTo>
                    <a:pt x="19599" y="197151"/>
                  </a:lnTo>
                  <a:lnTo>
                    <a:pt x="59113" y="226399"/>
                  </a:lnTo>
                  <a:lnTo>
                    <a:pt x="84674" y="238258"/>
                  </a:lnTo>
                  <a:lnTo>
                    <a:pt x="111632" y="243528"/>
                  </a:lnTo>
                  <a:lnTo>
                    <a:pt x="136092" y="239631"/>
                  </a:lnTo>
                  <a:lnTo>
                    <a:pt x="180390" y="218066"/>
                  </a:lnTo>
                  <a:lnTo>
                    <a:pt x="243804" y="163454"/>
                  </a:lnTo>
                  <a:lnTo>
                    <a:pt x="250921" y="156456"/>
                  </a:lnTo>
                  <a:lnTo>
                    <a:pt x="258829" y="136202"/>
                  </a:lnTo>
                  <a:lnTo>
                    <a:pt x="261174" y="112772"/>
                  </a:lnTo>
                  <a:lnTo>
                    <a:pt x="258317" y="90660"/>
                  </a:lnTo>
                  <a:lnTo>
                    <a:pt x="244542" y="58481"/>
                  </a:lnTo>
                  <a:lnTo>
                    <a:pt x="191456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21513" y="2790051"/>
              <a:ext cx="126342" cy="16307"/>
            </a:xfrm>
            <a:custGeom>
              <a:avLst/>
              <a:gdLst/>
              <a:ahLst/>
              <a:cxnLst/>
              <a:rect l="0" t="0" r="0" b="0"/>
              <a:pathLst>
                <a:path w="126342" h="16307">
                  <a:moveTo>
                    <a:pt x="126341" y="0"/>
                  </a:moveTo>
                  <a:lnTo>
                    <a:pt x="88864" y="8334"/>
                  </a:lnTo>
                  <a:lnTo>
                    <a:pt x="33365" y="163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42570" y="2674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84683" y="2937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425335" y="2516310"/>
            <a:ext cx="1753825" cy="726468"/>
            <a:chOff x="2425335" y="2516310"/>
            <a:chExt cx="1753825" cy="726468"/>
          </a:xfrm>
        </p:grpSpPr>
        <p:sp>
          <p:nvSpPr>
            <p:cNvPr id="116" name="Freeform 115"/>
            <p:cNvSpPr/>
            <p:nvPr/>
          </p:nvSpPr>
          <p:spPr>
            <a:xfrm>
              <a:off x="2425335" y="2516310"/>
              <a:ext cx="196261" cy="663297"/>
            </a:xfrm>
            <a:custGeom>
              <a:avLst/>
              <a:gdLst/>
              <a:ahLst/>
              <a:cxnLst/>
              <a:rect l="0" t="0" r="0" b="0"/>
              <a:pathLst>
                <a:path w="196261" h="663297">
                  <a:moveTo>
                    <a:pt x="196260" y="0"/>
                  </a:moveTo>
                  <a:lnTo>
                    <a:pt x="141216" y="16789"/>
                  </a:lnTo>
                  <a:lnTo>
                    <a:pt x="89808" y="20214"/>
                  </a:lnTo>
                  <a:lnTo>
                    <a:pt x="40182" y="26480"/>
                  </a:lnTo>
                  <a:lnTo>
                    <a:pt x="31377" y="31692"/>
                  </a:lnTo>
                  <a:lnTo>
                    <a:pt x="18474" y="46841"/>
                  </a:lnTo>
                  <a:lnTo>
                    <a:pt x="15735" y="55794"/>
                  </a:lnTo>
                  <a:lnTo>
                    <a:pt x="16842" y="116879"/>
                  </a:lnTo>
                  <a:lnTo>
                    <a:pt x="24426" y="176162"/>
                  </a:lnTo>
                  <a:lnTo>
                    <a:pt x="26803" y="224682"/>
                  </a:lnTo>
                  <a:lnTo>
                    <a:pt x="27607" y="283591"/>
                  </a:lnTo>
                  <a:lnTo>
                    <a:pt x="25377" y="310874"/>
                  </a:lnTo>
                  <a:lnTo>
                    <a:pt x="11121" y="363225"/>
                  </a:lnTo>
                  <a:lnTo>
                    <a:pt x="7611" y="423608"/>
                  </a:lnTo>
                  <a:lnTo>
                    <a:pt x="5748" y="479426"/>
                  </a:lnTo>
                  <a:lnTo>
                    <a:pt x="732" y="515619"/>
                  </a:lnTo>
                  <a:lnTo>
                    <a:pt x="2093" y="566058"/>
                  </a:lnTo>
                  <a:lnTo>
                    <a:pt x="0" y="588494"/>
                  </a:lnTo>
                  <a:lnTo>
                    <a:pt x="2968" y="610163"/>
                  </a:lnTo>
                  <a:lnTo>
                    <a:pt x="8907" y="618515"/>
                  </a:lnTo>
                  <a:lnTo>
                    <a:pt x="27985" y="630915"/>
                  </a:lnTo>
                  <a:lnTo>
                    <a:pt x="84425" y="641172"/>
                  </a:lnTo>
                  <a:lnTo>
                    <a:pt x="134915" y="653250"/>
                  </a:lnTo>
                  <a:lnTo>
                    <a:pt x="196260" y="663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84766" y="2717605"/>
              <a:ext cx="266295" cy="354347"/>
            </a:xfrm>
            <a:custGeom>
              <a:avLst/>
              <a:gdLst/>
              <a:ahLst/>
              <a:cxnLst/>
              <a:rect l="0" t="0" r="0" b="0"/>
              <a:pathLst>
                <a:path w="266295" h="354347">
                  <a:moveTo>
                    <a:pt x="0" y="51389"/>
                  </a:moveTo>
                  <a:lnTo>
                    <a:pt x="5590" y="34622"/>
                  </a:lnTo>
                  <a:lnTo>
                    <a:pt x="17692" y="20151"/>
                  </a:lnTo>
                  <a:lnTo>
                    <a:pt x="25833" y="13016"/>
                  </a:lnTo>
                  <a:lnTo>
                    <a:pt x="47356" y="5089"/>
                  </a:lnTo>
                  <a:lnTo>
                    <a:pt x="99302" y="0"/>
                  </a:lnTo>
                  <a:lnTo>
                    <a:pt x="120564" y="5543"/>
                  </a:lnTo>
                  <a:lnTo>
                    <a:pt x="153277" y="28165"/>
                  </a:lnTo>
                  <a:lnTo>
                    <a:pt x="161710" y="47697"/>
                  </a:lnTo>
                  <a:lnTo>
                    <a:pt x="163959" y="59456"/>
                  </a:lnTo>
                  <a:lnTo>
                    <a:pt x="163118" y="69635"/>
                  </a:lnTo>
                  <a:lnTo>
                    <a:pt x="155945" y="87185"/>
                  </a:lnTo>
                  <a:lnTo>
                    <a:pt x="138753" y="110219"/>
                  </a:lnTo>
                  <a:lnTo>
                    <a:pt x="113252" y="126272"/>
                  </a:lnTo>
                  <a:lnTo>
                    <a:pt x="111766" y="129387"/>
                  </a:lnTo>
                  <a:lnTo>
                    <a:pt x="115455" y="131464"/>
                  </a:lnTo>
                  <a:lnTo>
                    <a:pt x="166503" y="138580"/>
                  </a:lnTo>
                  <a:lnTo>
                    <a:pt x="220842" y="173919"/>
                  </a:lnTo>
                  <a:lnTo>
                    <a:pt x="247019" y="200778"/>
                  </a:lnTo>
                  <a:lnTo>
                    <a:pt x="264004" y="230964"/>
                  </a:lnTo>
                  <a:lnTo>
                    <a:pt x="266294" y="254812"/>
                  </a:lnTo>
                  <a:lnTo>
                    <a:pt x="262243" y="281010"/>
                  </a:lnTo>
                  <a:lnTo>
                    <a:pt x="252643" y="308251"/>
                  </a:lnTo>
                  <a:lnTo>
                    <a:pt x="237458" y="329717"/>
                  </a:lnTo>
                  <a:lnTo>
                    <a:pt x="228496" y="338717"/>
                  </a:lnTo>
                  <a:lnTo>
                    <a:pt x="202939" y="348716"/>
                  </a:lnTo>
                  <a:lnTo>
                    <a:pt x="155667" y="354346"/>
                  </a:lnTo>
                  <a:lnTo>
                    <a:pt x="124168" y="353323"/>
                  </a:lnTo>
                  <a:lnTo>
                    <a:pt x="89043" y="340763"/>
                  </a:lnTo>
                  <a:lnTo>
                    <a:pt x="63171" y="325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65252" y="2800580"/>
              <a:ext cx="35412" cy="94757"/>
            </a:xfrm>
            <a:custGeom>
              <a:avLst/>
              <a:gdLst/>
              <a:ahLst/>
              <a:cxnLst/>
              <a:rect l="0" t="0" r="0" b="0"/>
              <a:pathLst>
                <a:path w="35412" h="94757">
                  <a:moveTo>
                    <a:pt x="35411" y="0"/>
                  </a:moveTo>
                  <a:lnTo>
                    <a:pt x="10217" y="53875"/>
                  </a:lnTo>
                  <a:lnTo>
                    <a:pt x="0" y="81084"/>
                  </a:lnTo>
                  <a:lnTo>
                    <a:pt x="105" y="85641"/>
                  </a:lnTo>
                  <a:lnTo>
                    <a:pt x="3825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84849" y="287427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1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16601" y="2595421"/>
              <a:ext cx="262559" cy="647357"/>
            </a:xfrm>
            <a:custGeom>
              <a:avLst/>
              <a:gdLst/>
              <a:ahLst/>
              <a:cxnLst/>
              <a:rect l="0" t="0" r="0" b="0"/>
              <a:pathLst>
                <a:path w="262559" h="647357">
                  <a:moveTo>
                    <a:pt x="0" y="26174"/>
                  </a:moveTo>
                  <a:lnTo>
                    <a:pt x="42691" y="23055"/>
                  </a:lnTo>
                  <a:lnTo>
                    <a:pt x="95520" y="17109"/>
                  </a:lnTo>
                  <a:lnTo>
                    <a:pt x="146640" y="8699"/>
                  </a:lnTo>
                  <a:lnTo>
                    <a:pt x="208852" y="0"/>
                  </a:lnTo>
                  <a:lnTo>
                    <a:pt x="218783" y="536"/>
                  </a:lnTo>
                  <a:lnTo>
                    <a:pt x="236057" y="7371"/>
                  </a:lnTo>
                  <a:lnTo>
                    <a:pt x="241599" y="14808"/>
                  </a:lnTo>
                  <a:lnTo>
                    <a:pt x="247757" y="35551"/>
                  </a:lnTo>
                  <a:lnTo>
                    <a:pt x="251710" y="94230"/>
                  </a:lnTo>
                  <a:lnTo>
                    <a:pt x="252491" y="155214"/>
                  </a:lnTo>
                  <a:lnTo>
                    <a:pt x="252646" y="217650"/>
                  </a:lnTo>
                  <a:lnTo>
                    <a:pt x="247083" y="266442"/>
                  </a:lnTo>
                  <a:lnTo>
                    <a:pt x="250364" y="326925"/>
                  </a:lnTo>
                  <a:lnTo>
                    <a:pt x="252225" y="383933"/>
                  </a:lnTo>
                  <a:lnTo>
                    <a:pt x="252593" y="440254"/>
                  </a:lnTo>
                  <a:lnTo>
                    <a:pt x="259901" y="490373"/>
                  </a:lnTo>
                  <a:lnTo>
                    <a:pt x="262558" y="551053"/>
                  </a:lnTo>
                  <a:lnTo>
                    <a:pt x="257494" y="608446"/>
                  </a:lnTo>
                  <a:lnTo>
                    <a:pt x="251211" y="617906"/>
                  </a:lnTo>
                  <a:lnTo>
                    <a:pt x="242343" y="624214"/>
                  </a:lnTo>
                  <a:lnTo>
                    <a:pt x="218842" y="631221"/>
                  </a:lnTo>
                  <a:lnTo>
                    <a:pt x="175067" y="633996"/>
                  </a:lnTo>
                  <a:lnTo>
                    <a:pt x="121408" y="631286"/>
                  </a:lnTo>
                  <a:lnTo>
                    <a:pt x="69118" y="638305"/>
                  </a:lnTo>
                  <a:lnTo>
                    <a:pt x="24769" y="644674"/>
                  </a:lnTo>
                  <a:lnTo>
                    <a:pt x="0" y="647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163011" y="3558632"/>
            <a:ext cx="428883" cy="379027"/>
            <a:chOff x="3163011" y="3558632"/>
            <a:chExt cx="428883" cy="379027"/>
          </a:xfrm>
        </p:grpSpPr>
        <p:sp>
          <p:nvSpPr>
            <p:cNvPr id="122" name="Freeform 121"/>
            <p:cNvSpPr/>
            <p:nvPr/>
          </p:nvSpPr>
          <p:spPr>
            <a:xfrm>
              <a:off x="3163011" y="3558632"/>
              <a:ext cx="16596" cy="315856"/>
            </a:xfrm>
            <a:custGeom>
              <a:avLst/>
              <a:gdLst/>
              <a:ahLst/>
              <a:cxnLst/>
              <a:rect l="0" t="0" r="0" b="0"/>
              <a:pathLst>
                <a:path w="16596" h="315856">
                  <a:moveTo>
                    <a:pt x="6066" y="0"/>
                  </a:moveTo>
                  <a:lnTo>
                    <a:pt x="0" y="40857"/>
                  </a:lnTo>
                  <a:lnTo>
                    <a:pt x="4522" y="95201"/>
                  </a:lnTo>
                  <a:lnTo>
                    <a:pt x="5761" y="156585"/>
                  </a:lnTo>
                  <a:lnTo>
                    <a:pt x="7176" y="216630"/>
                  </a:lnTo>
                  <a:lnTo>
                    <a:pt x="14388" y="273551"/>
                  </a:lnTo>
                  <a:lnTo>
                    <a:pt x="1659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16604" y="3591809"/>
              <a:ext cx="275290" cy="345850"/>
            </a:xfrm>
            <a:custGeom>
              <a:avLst/>
              <a:gdLst/>
              <a:ahLst/>
              <a:cxnLst/>
              <a:rect l="0" t="0" r="0" b="0"/>
              <a:pathLst>
                <a:path w="275290" h="345850">
                  <a:moveTo>
                    <a:pt x="178857" y="19465"/>
                  </a:moveTo>
                  <a:lnTo>
                    <a:pt x="120240" y="10400"/>
                  </a:lnTo>
                  <a:lnTo>
                    <a:pt x="66066" y="1990"/>
                  </a:lnTo>
                  <a:lnTo>
                    <a:pt x="38260" y="0"/>
                  </a:lnTo>
                  <a:lnTo>
                    <a:pt x="16544" y="5355"/>
                  </a:lnTo>
                  <a:lnTo>
                    <a:pt x="7477" y="10058"/>
                  </a:lnTo>
                  <a:lnTo>
                    <a:pt x="2602" y="17873"/>
                  </a:lnTo>
                  <a:lnTo>
                    <a:pt x="0" y="77256"/>
                  </a:lnTo>
                  <a:lnTo>
                    <a:pt x="5500" y="118217"/>
                  </a:lnTo>
                  <a:lnTo>
                    <a:pt x="10643" y="126244"/>
                  </a:lnTo>
                  <a:lnTo>
                    <a:pt x="17581" y="130425"/>
                  </a:lnTo>
                  <a:lnTo>
                    <a:pt x="34649" y="131952"/>
                  </a:lnTo>
                  <a:lnTo>
                    <a:pt x="90110" y="125929"/>
                  </a:lnTo>
                  <a:lnTo>
                    <a:pt x="130464" y="130689"/>
                  </a:lnTo>
                  <a:lnTo>
                    <a:pt x="191678" y="157580"/>
                  </a:lnTo>
                  <a:lnTo>
                    <a:pt x="234812" y="184657"/>
                  </a:lnTo>
                  <a:lnTo>
                    <a:pt x="271242" y="241201"/>
                  </a:lnTo>
                  <a:lnTo>
                    <a:pt x="275289" y="261904"/>
                  </a:lnTo>
                  <a:lnTo>
                    <a:pt x="274730" y="272338"/>
                  </a:lnTo>
                  <a:lnTo>
                    <a:pt x="267871" y="290171"/>
                  </a:lnTo>
                  <a:lnTo>
                    <a:pt x="255853" y="305895"/>
                  </a:lnTo>
                  <a:lnTo>
                    <a:pt x="229357" y="326732"/>
                  </a:lnTo>
                  <a:lnTo>
                    <a:pt x="198109" y="339664"/>
                  </a:lnTo>
                  <a:lnTo>
                    <a:pt x="149341" y="344627"/>
                  </a:lnTo>
                  <a:lnTo>
                    <a:pt x="115686" y="345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053057" y="3437178"/>
            <a:ext cx="863337" cy="355253"/>
            <a:chOff x="2053057" y="3437178"/>
            <a:chExt cx="863337" cy="355253"/>
          </a:xfrm>
        </p:grpSpPr>
        <p:sp>
          <p:nvSpPr>
            <p:cNvPr id="125" name="Freeform 124"/>
            <p:cNvSpPr/>
            <p:nvPr/>
          </p:nvSpPr>
          <p:spPr>
            <a:xfrm>
              <a:off x="2053057" y="3437178"/>
              <a:ext cx="332472" cy="288582"/>
            </a:xfrm>
            <a:custGeom>
              <a:avLst/>
              <a:gdLst/>
              <a:ahLst/>
              <a:cxnLst/>
              <a:rect l="0" t="0" r="0" b="0"/>
              <a:pathLst>
                <a:path w="332472" h="288582">
                  <a:moveTo>
                    <a:pt x="0" y="47754"/>
                  </a:moveTo>
                  <a:lnTo>
                    <a:pt x="17980" y="32113"/>
                  </a:lnTo>
                  <a:lnTo>
                    <a:pt x="64152" y="12910"/>
                  </a:lnTo>
                  <a:lnTo>
                    <a:pt x="124275" y="3478"/>
                  </a:lnTo>
                  <a:lnTo>
                    <a:pt x="146480" y="0"/>
                  </a:lnTo>
                  <a:lnTo>
                    <a:pt x="199920" y="10256"/>
                  </a:lnTo>
                  <a:lnTo>
                    <a:pt x="231591" y="25595"/>
                  </a:lnTo>
                  <a:lnTo>
                    <a:pt x="246428" y="41415"/>
                  </a:lnTo>
                  <a:lnTo>
                    <a:pt x="252023" y="50547"/>
                  </a:lnTo>
                  <a:lnTo>
                    <a:pt x="255120" y="70053"/>
                  </a:lnTo>
                  <a:lnTo>
                    <a:pt x="254308" y="80167"/>
                  </a:lnTo>
                  <a:lnTo>
                    <a:pt x="247166" y="97645"/>
                  </a:lnTo>
                  <a:lnTo>
                    <a:pt x="241986" y="105582"/>
                  </a:lnTo>
                  <a:lnTo>
                    <a:pt x="233854" y="110872"/>
                  </a:lnTo>
                  <a:lnTo>
                    <a:pt x="212339" y="116751"/>
                  </a:lnTo>
                  <a:lnTo>
                    <a:pt x="208240" y="119489"/>
                  </a:lnTo>
                  <a:lnTo>
                    <a:pt x="209016" y="122483"/>
                  </a:lnTo>
                  <a:lnTo>
                    <a:pt x="219238" y="128931"/>
                  </a:lnTo>
                  <a:lnTo>
                    <a:pt x="280567" y="157975"/>
                  </a:lnTo>
                  <a:lnTo>
                    <a:pt x="306699" y="179198"/>
                  </a:lnTo>
                  <a:lnTo>
                    <a:pt x="321924" y="197421"/>
                  </a:lnTo>
                  <a:lnTo>
                    <a:pt x="330250" y="220337"/>
                  </a:lnTo>
                  <a:lnTo>
                    <a:pt x="332471" y="233000"/>
                  </a:lnTo>
                  <a:lnTo>
                    <a:pt x="328699" y="253308"/>
                  </a:lnTo>
                  <a:lnTo>
                    <a:pt x="324417" y="261999"/>
                  </a:lnTo>
                  <a:lnTo>
                    <a:pt x="310302" y="274776"/>
                  </a:lnTo>
                  <a:lnTo>
                    <a:pt x="291160" y="283184"/>
                  </a:lnTo>
                  <a:lnTo>
                    <a:pt x="240743" y="288581"/>
                  </a:lnTo>
                  <a:lnTo>
                    <a:pt x="185724" y="284058"/>
                  </a:lnTo>
                  <a:lnTo>
                    <a:pt x="164042" y="275220"/>
                  </a:lnTo>
                  <a:lnTo>
                    <a:pt x="126342" y="247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34951" y="3516518"/>
              <a:ext cx="229948" cy="216029"/>
            </a:xfrm>
            <a:custGeom>
              <a:avLst/>
              <a:gdLst/>
              <a:ahLst/>
              <a:cxnLst/>
              <a:rect l="0" t="0" r="0" b="0"/>
              <a:pathLst>
                <a:path w="229948" h="216029">
                  <a:moveTo>
                    <a:pt x="102416" y="0"/>
                  </a:moveTo>
                  <a:lnTo>
                    <a:pt x="59725" y="14572"/>
                  </a:lnTo>
                  <a:lnTo>
                    <a:pt x="40158" y="27533"/>
                  </a:lnTo>
                  <a:lnTo>
                    <a:pt x="23664" y="44992"/>
                  </a:lnTo>
                  <a:lnTo>
                    <a:pt x="6813" y="80141"/>
                  </a:lnTo>
                  <a:lnTo>
                    <a:pt x="0" y="120192"/>
                  </a:lnTo>
                  <a:lnTo>
                    <a:pt x="3571" y="156105"/>
                  </a:lnTo>
                  <a:lnTo>
                    <a:pt x="12082" y="175055"/>
                  </a:lnTo>
                  <a:lnTo>
                    <a:pt x="24833" y="191276"/>
                  </a:lnTo>
                  <a:lnTo>
                    <a:pt x="42198" y="206284"/>
                  </a:lnTo>
                  <a:lnTo>
                    <a:pt x="67854" y="214514"/>
                  </a:lnTo>
                  <a:lnTo>
                    <a:pt x="112063" y="216028"/>
                  </a:lnTo>
                  <a:lnTo>
                    <a:pt x="163334" y="206059"/>
                  </a:lnTo>
                  <a:lnTo>
                    <a:pt x="182523" y="193357"/>
                  </a:lnTo>
                  <a:lnTo>
                    <a:pt x="220027" y="153754"/>
                  </a:lnTo>
                  <a:lnTo>
                    <a:pt x="229947" y="135015"/>
                  </a:lnTo>
                  <a:lnTo>
                    <a:pt x="229551" y="126275"/>
                  </a:lnTo>
                  <a:lnTo>
                    <a:pt x="225777" y="118108"/>
                  </a:lnTo>
                  <a:lnTo>
                    <a:pt x="179451" y="66815"/>
                  </a:lnTo>
                  <a:lnTo>
                    <a:pt x="13400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800580" y="364286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94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21637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74279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593454" y="4096071"/>
            <a:ext cx="685043" cy="586977"/>
            <a:chOff x="2593454" y="4096071"/>
            <a:chExt cx="685043" cy="586977"/>
          </a:xfrm>
        </p:grpSpPr>
        <p:sp>
          <p:nvSpPr>
            <p:cNvPr id="131" name="Freeform 130"/>
            <p:cNvSpPr/>
            <p:nvPr/>
          </p:nvSpPr>
          <p:spPr>
            <a:xfrm>
              <a:off x="2859035" y="4183858"/>
              <a:ext cx="215287" cy="378037"/>
            </a:xfrm>
            <a:custGeom>
              <a:avLst/>
              <a:gdLst/>
              <a:ahLst/>
              <a:cxnLst/>
              <a:rect l="0" t="0" r="0" b="0"/>
              <a:pathLst>
                <a:path w="215287" h="378037">
                  <a:moveTo>
                    <a:pt x="36301" y="27541"/>
                  </a:moveTo>
                  <a:lnTo>
                    <a:pt x="18343" y="90969"/>
                  </a:lnTo>
                  <a:lnTo>
                    <a:pt x="11552" y="111883"/>
                  </a:lnTo>
                  <a:lnTo>
                    <a:pt x="8104" y="115354"/>
                  </a:lnTo>
                  <a:lnTo>
                    <a:pt x="4635" y="114159"/>
                  </a:lnTo>
                  <a:lnTo>
                    <a:pt x="1152" y="109853"/>
                  </a:lnTo>
                  <a:lnTo>
                    <a:pt x="0" y="103472"/>
                  </a:lnTo>
                  <a:lnTo>
                    <a:pt x="6557" y="68016"/>
                  </a:lnTo>
                  <a:lnTo>
                    <a:pt x="13723" y="49039"/>
                  </a:lnTo>
                  <a:lnTo>
                    <a:pt x="44044" y="10513"/>
                  </a:lnTo>
                  <a:lnTo>
                    <a:pt x="63919" y="2426"/>
                  </a:lnTo>
                  <a:lnTo>
                    <a:pt x="87181" y="0"/>
                  </a:lnTo>
                  <a:lnTo>
                    <a:pt x="109217" y="2822"/>
                  </a:lnTo>
                  <a:lnTo>
                    <a:pt x="130710" y="14215"/>
                  </a:lnTo>
                  <a:lnTo>
                    <a:pt x="149620" y="30977"/>
                  </a:lnTo>
                  <a:lnTo>
                    <a:pt x="181018" y="86225"/>
                  </a:lnTo>
                  <a:lnTo>
                    <a:pt x="192789" y="147580"/>
                  </a:lnTo>
                  <a:lnTo>
                    <a:pt x="199522" y="190490"/>
                  </a:lnTo>
                  <a:lnTo>
                    <a:pt x="192501" y="243262"/>
                  </a:lnTo>
                  <a:lnTo>
                    <a:pt x="179850" y="298140"/>
                  </a:lnTo>
                  <a:lnTo>
                    <a:pt x="157680" y="341605"/>
                  </a:lnTo>
                  <a:lnTo>
                    <a:pt x="144450" y="358587"/>
                  </a:lnTo>
                  <a:lnTo>
                    <a:pt x="118258" y="375713"/>
                  </a:lnTo>
                  <a:lnTo>
                    <a:pt x="98463" y="378036"/>
                  </a:lnTo>
                  <a:lnTo>
                    <a:pt x="79137" y="373999"/>
                  </a:lnTo>
                  <a:lnTo>
                    <a:pt x="62748" y="364406"/>
                  </a:lnTo>
                  <a:lnTo>
                    <a:pt x="50785" y="349224"/>
                  </a:lnTo>
                  <a:lnTo>
                    <a:pt x="45957" y="340262"/>
                  </a:lnTo>
                  <a:lnTo>
                    <a:pt x="43712" y="320946"/>
                  </a:lnTo>
                  <a:lnTo>
                    <a:pt x="47784" y="301832"/>
                  </a:lnTo>
                  <a:lnTo>
                    <a:pt x="57392" y="285538"/>
                  </a:lnTo>
                  <a:lnTo>
                    <a:pt x="75701" y="273617"/>
                  </a:lnTo>
                  <a:lnTo>
                    <a:pt x="98266" y="266760"/>
                  </a:lnTo>
                  <a:lnTo>
                    <a:pt x="147587" y="271889"/>
                  </a:lnTo>
                  <a:lnTo>
                    <a:pt x="186648" y="277755"/>
                  </a:lnTo>
                  <a:lnTo>
                    <a:pt x="215286" y="280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593454" y="4096071"/>
              <a:ext cx="685043" cy="586977"/>
            </a:xfrm>
            <a:custGeom>
              <a:avLst/>
              <a:gdLst/>
              <a:ahLst/>
              <a:cxnLst/>
              <a:rect l="0" t="0" r="0" b="0"/>
              <a:pathLst>
                <a:path w="685043" h="586977">
                  <a:moveTo>
                    <a:pt x="544038" y="41628"/>
                  </a:moveTo>
                  <a:lnTo>
                    <a:pt x="480588" y="16434"/>
                  </a:lnTo>
                  <a:lnTo>
                    <a:pt x="433081" y="5048"/>
                  </a:lnTo>
                  <a:lnTo>
                    <a:pt x="381960" y="1154"/>
                  </a:lnTo>
                  <a:lnTo>
                    <a:pt x="329769" y="0"/>
                  </a:lnTo>
                  <a:lnTo>
                    <a:pt x="276090" y="828"/>
                  </a:lnTo>
                  <a:lnTo>
                    <a:pt x="217421" y="9132"/>
                  </a:lnTo>
                  <a:lnTo>
                    <a:pt x="163643" y="27061"/>
                  </a:lnTo>
                  <a:lnTo>
                    <a:pt x="102957" y="63967"/>
                  </a:lnTo>
                  <a:lnTo>
                    <a:pt x="66297" y="94651"/>
                  </a:lnTo>
                  <a:lnTo>
                    <a:pt x="26667" y="140897"/>
                  </a:lnTo>
                  <a:lnTo>
                    <a:pt x="8180" y="193731"/>
                  </a:lnTo>
                  <a:lnTo>
                    <a:pt x="0" y="243064"/>
                  </a:lnTo>
                  <a:lnTo>
                    <a:pt x="696" y="294725"/>
                  </a:lnTo>
                  <a:lnTo>
                    <a:pt x="11412" y="353405"/>
                  </a:lnTo>
                  <a:lnTo>
                    <a:pt x="33199" y="412093"/>
                  </a:lnTo>
                  <a:lnTo>
                    <a:pt x="73901" y="465218"/>
                  </a:lnTo>
                  <a:lnTo>
                    <a:pt x="135511" y="522388"/>
                  </a:lnTo>
                  <a:lnTo>
                    <a:pt x="190424" y="549328"/>
                  </a:lnTo>
                  <a:lnTo>
                    <a:pt x="248427" y="570945"/>
                  </a:lnTo>
                  <a:lnTo>
                    <a:pt x="297352" y="581908"/>
                  </a:lnTo>
                  <a:lnTo>
                    <a:pt x="356302" y="586976"/>
                  </a:lnTo>
                  <a:lnTo>
                    <a:pt x="413888" y="580283"/>
                  </a:lnTo>
                  <a:lnTo>
                    <a:pt x="469837" y="564305"/>
                  </a:lnTo>
                  <a:lnTo>
                    <a:pt x="522915" y="543845"/>
                  </a:lnTo>
                  <a:lnTo>
                    <a:pt x="542839" y="530388"/>
                  </a:lnTo>
                  <a:lnTo>
                    <a:pt x="599524" y="470745"/>
                  </a:lnTo>
                  <a:lnTo>
                    <a:pt x="639356" y="419501"/>
                  </a:lnTo>
                  <a:lnTo>
                    <a:pt x="664208" y="368694"/>
                  </a:lnTo>
                  <a:lnTo>
                    <a:pt x="680382" y="308571"/>
                  </a:lnTo>
                  <a:lnTo>
                    <a:pt x="685042" y="250184"/>
                  </a:lnTo>
                  <a:lnTo>
                    <a:pt x="679014" y="197789"/>
                  </a:lnTo>
                  <a:lnTo>
                    <a:pt x="666496" y="137465"/>
                  </a:lnTo>
                  <a:lnTo>
                    <a:pt x="650642" y="103300"/>
                  </a:lnTo>
                  <a:lnTo>
                    <a:pt x="631126" y="78359"/>
                  </a:lnTo>
                  <a:lnTo>
                    <a:pt x="587930" y="50140"/>
                  </a:lnTo>
                  <a:lnTo>
                    <a:pt x="538150" y="32088"/>
                  </a:lnTo>
                  <a:lnTo>
                    <a:pt x="483863" y="17257"/>
                  </a:lnTo>
                  <a:lnTo>
                    <a:pt x="429644" y="10993"/>
                  </a:lnTo>
                  <a:lnTo>
                    <a:pt x="417696" y="10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026381" y="147398"/>
            <a:ext cx="5633300" cy="810696"/>
            <a:chOff x="2026381" y="147398"/>
            <a:chExt cx="5633300" cy="810696"/>
          </a:xfrm>
        </p:grpSpPr>
        <p:sp>
          <p:nvSpPr>
            <p:cNvPr id="2" name="Freeform 1"/>
            <p:cNvSpPr/>
            <p:nvPr/>
          </p:nvSpPr>
          <p:spPr>
            <a:xfrm>
              <a:off x="2026381" y="147398"/>
              <a:ext cx="258303" cy="810696"/>
            </a:xfrm>
            <a:custGeom>
              <a:avLst/>
              <a:gdLst/>
              <a:ahLst/>
              <a:cxnLst/>
              <a:rect l="0" t="0" r="0" b="0"/>
              <a:pathLst>
                <a:path w="258303" h="810696">
                  <a:moveTo>
                    <a:pt x="195132" y="0"/>
                  </a:moveTo>
                  <a:lnTo>
                    <a:pt x="145633" y="55088"/>
                  </a:lnTo>
                  <a:lnTo>
                    <a:pt x="110855" y="113941"/>
                  </a:lnTo>
                  <a:lnTo>
                    <a:pt x="75802" y="176615"/>
                  </a:lnTo>
                  <a:lnTo>
                    <a:pt x="47731" y="231853"/>
                  </a:lnTo>
                  <a:lnTo>
                    <a:pt x="25246" y="287824"/>
                  </a:lnTo>
                  <a:lnTo>
                    <a:pt x="10708" y="345110"/>
                  </a:lnTo>
                  <a:lnTo>
                    <a:pt x="5957" y="394453"/>
                  </a:lnTo>
                  <a:lnTo>
                    <a:pt x="0" y="444949"/>
                  </a:lnTo>
                  <a:lnTo>
                    <a:pt x="7282" y="504525"/>
                  </a:lnTo>
                  <a:lnTo>
                    <a:pt x="14396" y="561354"/>
                  </a:lnTo>
                  <a:lnTo>
                    <a:pt x="25376" y="616470"/>
                  </a:lnTo>
                  <a:lnTo>
                    <a:pt x="49916" y="673204"/>
                  </a:lnTo>
                  <a:lnTo>
                    <a:pt x="72556" y="705226"/>
                  </a:lnTo>
                  <a:lnTo>
                    <a:pt x="132291" y="753910"/>
                  </a:lnTo>
                  <a:lnTo>
                    <a:pt x="195161" y="791012"/>
                  </a:lnTo>
                  <a:lnTo>
                    <a:pt x="258302" y="810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27675" y="357968"/>
              <a:ext cx="327058" cy="458162"/>
            </a:xfrm>
            <a:custGeom>
              <a:avLst/>
              <a:gdLst/>
              <a:ahLst/>
              <a:cxnLst/>
              <a:rect l="0" t="0" r="0" b="0"/>
              <a:pathLst>
                <a:path w="327058" h="458162">
                  <a:moveTo>
                    <a:pt x="225464" y="0"/>
                  </a:moveTo>
                  <a:lnTo>
                    <a:pt x="187987" y="8334"/>
                  </a:lnTo>
                  <a:lnTo>
                    <a:pt x="136563" y="10095"/>
                  </a:lnTo>
                  <a:lnTo>
                    <a:pt x="81345" y="10443"/>
                  </a:lnTo>
                  <a:lnTo>
                    <a:pt x="40563" y="12843"/>
                  </a:lnTo>
                  <a:lnTo>
                    <a:pt x="16944" y="21696"/>
                  </a:lnTo>
                  <a:lnTo>
                    <a:pt x="9242" y="29672"/>
                  </a:lnTo>
                  <a:lnTo>
                    <a:pt x="684" y="51012"/>
                  </a:lnTo>
                  <a:lnTo>
                    <a:pt x="0" y="72975"/>
                  </a:lnTo>
                  <a:lnTo>
                    <a:pt x="11027" y="127417"/>
                  </a:lnTo>
                  <a:lnTo>
                    <a:pt x="19975" y="188037"/>
                  </a:lnTo>
                  <a:lnTo>
                    <a:pt x="34987" y="220662"/>
                  </a:lnTo>
                  <a:lnTo>
                    <a:pt x="41158" y="225487"/>
                  </a:lnTo>
                  <a:lnTo>
                    <a:pt x="47611" y="226364"/>
                  </a:lnTo>
                  <a:lnTo>
                    <a:pt x="61021" y="221099"/>
                  </a:lnTo>
                  <a:lnTo>
                    <a:pt x="74779" y="210960"/>
                  </a:lnTo>
                  <a:lnTo>
                    <a:pt x="94932" y="204895"/>
                  </a:lnTo>
                  <a:lnTo>
                    <a:pt x="145998" y="201000"/>
                  </a:lnTo>
                  <a:lnTo>
                    <a:pt x="199976" y="208637"/>
                  </a:lnTo>
                  <a:lnTo>
                    <a:pt x="245646" y="224530"/>
                  </a:lnTo>
                  <a:lnTo>
                    <a:pt x="282873" y="249853"/>
                  </a:lnTo>
                  <a:lnTo>
                    <a:pt x="317977" y="300413"/>
                  </a:lnTo>
                  <a:lnTo>
                    <a:pt x="325073" y="321470"/>
                  </a:lnTo>
                  <a:lnTo>
                    <a:pt x="327057" y="345257"/>
                  </a:lnTo>
                  <a:lnTo>
                    <a:pt x="324039" y="367527"/>
                  </a:lnTo>
                  <a:lnTo>
                    <a:pt x="315679" y="386004"/>
                  </a:lnTo>
                  <a:lnTo>
                    <a:pt x="283358" y="430248"/>
                  </a:lnTo>
                  <a:lnTo>
                    <a:pt x="265233" y="441956"/>
                  </a:lnTo>
                  <a:lnTo>
                    <a:pt x="206294" y="454427"/>
                  </a:lnTo>
                  <a:lnTo>
                    <a:pt x="184189" y="458161"/>
                  </a:lnTo>
                  <a:lnTo>
                    <a:pt x="125229" y="448083"/>
                  </a:lnTo>
                  <a:lnTo>
                    <a:pt x="90090" y="432763"/>
                  </a:lnTo>
                  <a:lnTo>
                    <a:pt x="77561" y="423186"/>
                  </a:lnTo>
                  <a:lnTo>
                    <a:pt x="67537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68994" y="526424"/>
              <a:ext cx="9066" cy="157929"/>
            </a:xfrm>
            <a:custGeom>
              <a:avLst/>
              <a:gdLst/>
              <a:ahLst/>
              <a:cxnLst/>
              <a:rect l="0" t="0" r="0" b="0"/>
              <a:pathLst>
                <a:path w="9066" h="157929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32124" y="61065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4"/>
                  </a:lnTo>
                  <a:lnTo>
                    <a:pt x="132197" y="10095"/>
                  </a:lnTo>
                  <a:lnTo>
                    <a:pt x="76979" y="17679"/>
                  </a:lnTo>
                  <a:lnTo>
                    <a:pt x="27251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90093" y="354612"/>
              <a:ext cx="326384" cy="442622"/>
            </a:xfrm>
            <a:custGeom>
              <a:avLst/>
              <a:gdLst/>
              <a:ahLst/>
              <a:cxnLst/>
              <a:rect l="0" t="0" r="0" b="0"/>
              <a:pathLst>
                <a:path w="326384" h="442622">
                  <a:moveTo>
                    <a:pt x="0" y="77056"/>
                  </a:moveTo>
                  <a:lnTo>
                    <a:pt x="9575" y="53009"/>
                  </a:lnTo>
                  <a:lnTo>
                    <a:pt x="27534" y="31586"/>
                  </a:lnTo>
                  <a:lnTo>
                    <a:pt x="54561" y="11591"/>
                  </a:lnTo>
                  <a:lnTo>
                    <a:pt x="74552" y="1947"/>
                  </a:lnTo>
                  <a:lnTo>
                    <a:pt x="95135" y="0"/>
                  </a:lnTo>
                  <a:lnTo>
                    <a:pt x="114812" y="4205"/>
                  </a:lnTo>
                  <a:lnTo>
                    <a:pt x="159413" y="32468"/>
                  </a:lnTo>
                  <a:lnTo>
                    <a:pt x="184364" y="58386"/>
                  </a:lnTo>
                  <a:lnTo>
                    <a:pt x="218908" y="113790"/>
                  </a:lnTo>
                  <a:lnTo>
                    <a:pt x="233448" y="147342"/>
                  </a:lnTo>
                  <a:lnTo>
                    <a:pt x="240435" y="200601"/>
                  </a:lnTo>
                  <a:lnTo>
                    <a:pt x="238696" y="256181"/>
                  </a:lnTo>
                  <a:lnTo>
                    <a:pt x="227434" y="312220"/>
                  </a:lnTo>
                  <a:lnTo>
                    <a:pt x="205539" y="367180"/>
                  </a:lnTo>
                  <a:lnTo>
                    <a:pt x="171765" y="418292"/>
                  </a:lnTo>
                  <a:lnTo>
                    <a:pt x="145260" y="435656"/>
                  </a:lnTo>
                  <a:lnTo>
                    <a:pt x="104001" y="442621"/>
                  </a:lnTo>
                  <a:lnTo>
                    <a:pt x="65910" y="439095"/>
                  </a:lnTo>
                  <a:lnTo>
                    <a:pt x="46451" y="427475"/>
                  </a:lnTo>
                  <a:lnTo>
                    <a:pt x="37986" y="419463"/>
                  </a:lnTo>
                  <a:lnTo>
                    <a:pt x="33513" y="410612"/>
                  </a:lnTo>
                  <a:lnTo>
                    <a:pt x="31662" y="391420"/>
                  </a:lnTo>
                  <a:lnTo>
                    <a:pt x="35146" y="382558"/>
                  </a:lnTo>
                  <a:lnTo>
                    <a:pt x="48376" y="366473"/>
                  </a:lnTo>
                  <a:lnTo>
                    <a:pt x="75555" y="349852"/>
                  </a:lnTo>
                  <a:lnTo>
                    <a:pt x="117013" y="343108"/>
                  </a:lnTo>
                  <a:lnTo>
                    <a:pt x="166613" y="349235"/>
                  </a:lnTo>
                  <a:lnTo>
                    <a:pt x="220856" y="365091"/>
                  </a:lnTo>
                  <a:lnTo>
                    <a:pt x="282042" y="385536"/>
                  </a:lnTo>
                  <a:lnTo>
                    <a:pt x="326383" y="403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00663" y="221098"/>
              <a:ext cx="271516" cy="652768"/>
            </a:xfrm>
            <a:custGeom>
              <a:avLst/>
              <a:gdLst/>
              <a:ahLst/>
              <a:cxnLst/>
              <a:rect l="0" t="0" r="0" b="0"/>
              <a:pathLst>
                <a:path w="271516" h="652768">
                  <a:moveTo>
                    <a:pt x="0" y="0"/>
                  </a:moveTo>
                  <a:lnTo>
                    <a:pt x="62280" y="20298"/>
                  </a:lnTo>
                  <a:lnTo>
                    <a:pt x="124607" y="64457"/>
                  </a:lnTo>
                  <a:lnTo>
                    <a:pt x="175636" y="119102"/>
                  </a:lnTo>
                  <a:lnTo>
                    <a:pt x="217685" y="180544"/>
                  </a:lnTo>
                  <a:lnTo>
                    <a:pt x="240051" y="232585"/>
                  </a:lnTo>
                  <a:lnTo>
                    <a:pt x="254530" y="282084"/>
                  </a:lnTo>
                  <a:lnTo>
                    <a:pt x="266229" y="333795"/>
                  </a:lnTo>
                  <a:lnTo>
                    <a:pt x="271515" y="391750"/>
                  </a:lnTo>
                  <a:lnTo>
                    <a:pt x="267492" y="442198"/>
                  </a:lnTo>
                  <a:lnTo>
                    <a:pt x="258891" y="492370"/>
                  </a:lnTo>
                  <a:lnTo>
                    <a:pt x="245504" y="544914"/>
                  </a:lnTo>
                  <a:lnTo>
                    <a:pt x="222507" y="599786"/>
                  </a:lnTo>
                  <a:lnTo>
                    <a:pt x="196117" y="632596"/>
                  </a:lnTo>
                  <a:lnTo>
                    <a:pt x="168456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16601" y="49483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101478" y="0"/>
                  </a:lnTo>
                  <a:lnTo>
                    <a:pt x="398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11357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32414" y="673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21927" y="252683"/>
              <a:ext cx="302853" cy="579069"/>
            </a:xfrm>
            <a:custGeom>
              <a:avLst/>
              <a:gdLst/>
              <a:ahLst/>
              <a:cxnLst/>
              <a:rect l="0" t="0" r="0" b="0"/>
              <a:pathLst>
                <a:path w="302853" h="579069">
                  <a:moveTo>
                    <a:pt x="0" y="0"/>
                  </a:moveTo>
                  <a:lnTo>
                    <a:pt x="57264" y="3120"/>
                  </a:lnTo>
                  <a:lnTo>
                    <a:pt x="118156" y="9065"/>
                  </a:lnTo>
                  <a:lnTo>
                    <a:pt x="166681" y="10095"/>
                  </a:lnTo>
                  <a:lnTo>
                    <a:pt x="227074" y="10443"/>
                  </a:lnTo>
                  <a:lnTo>
                    <a:pt x="280944" y="13632"/>
                  </a:lnTo>
                  <a:lnTo>
                    <a:pt x="292581" y="16107"/>
                  </a:lnTo>
                  <a:lnTo>
                    <a:pt x="299169" y="21267"/>
                  </a:lnTo>
                  <a:lnTo>
                    <a:pt x="302391" y="28216"/>
                  </a:lnTo>
                  <a:lnTo>
                    <a:pt x="302852" y="45296"/>
                  </a:lnTo>
                  <a:lnTo>
                    <a:pt x="287254" y="105565"/>
                  </a:lnTo>
                  <a:lnTo>
                    <a:pt x="264573" y="163554"/>
                  </a:lnTo>
                  <a:lnTo>
                    <a:pt x="239678" y="226692"/>
                  </a:lnTo>
                  <a:lnTo>
                    <a:pt x="219179" y="281215"/>
                  </a:lnTo>
                  <a:lnTo>
                    <a:pt x="197131" y="342749"/>
                  </a:lnTo>
                  <a:lnTo>
                    <a:pt x="181242" y="391284"/>
                  </a:lnTo>
                  <a:lnTo>
                    <a:pt x="166005" y="433351"/>
                  </a:lnTo>
                  <a:lnTo>
                    <a:pt x="149792" y="466872"/>
                  </a:lnTo>
                  <a:lnTo>
                    <a:pt x="122931" y="525515"/>
                  </a:lnTo>
                  <a:lnTo>
                    <a:pt x="105285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64165" y="505367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48352" y="57906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5589"/>
                  </a:lnTo>
                  <a:lnTo>
                    <a:pt x="91714" y="10723"/>
                  </a:lnTo>
                  <a:lnTo>
                    <a:pt x="32571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21035" y="276487"/>
              <a:ext cx="290613" cy="586850"/>
            </a:xfrm>
            <a:custGeom>
              <a:avLst/>
              <a:gdLst/>
              <a:ahLst/>
              <a:cxnLst/>
              <a:rect l="0" t="0" r="0" b="0"/>
              <a:pathLst>
                <a:path w="290613" h="586850">
                  <a:moveTo>
                    <a:pt x="290612" y="123595"/>
                  </a:moveTo>
                  <a:lnTo>
                    <a:pt x="290612" y="101239"/>
                  </a:lnTo>
                  <a:lnTo>
                    <a:pt x="279434" y="70568"/>
                  </a:lnTo>
                  <a:lnTo>
                    <a:pt x="255715" y="44843"/>
                  </a:lnTo>
                  <a:lnTo>
                    <a:pt x="205948" y="11160"/>
                  </a:lnTo>
                  <a:lnTo>
                    <a:pt x="182794" y="3434"/>
                  </a:lnTo>
                  <a:lnTo>
                    <a:pt x="153006" y="0"/>
                  </a:lnTo>
                  <a:lnTo>
                    <a:pt x="108940" y="9246"/>
                  </a:lnTo>
                  <a:lnTo>
                    <a:pt x="71837" y="26803"/>
                  </a:lnTo>
                  <a:lnTo>
                    <a:pt x="52609" y="46261"/>
                  </a:lnTo>
                  <a:lnTo>
                    <a:pt x="15079" y="103230"/>
                  </a:lnTo>
                  <a:lnTo>
                    <a:pt x="2042" y="143557"/>
                  </a:lnTo>
                  <a:lnTo>
                    <a:pt x="0" y="190861"/>
                  </a:lnTo>
                  <a:lnTo>
                    <a:pt x="13172" y="232693"/>
                  </a:lnTo>
                  <a:lnTo>
                    <a:pt x="25366" y="252412"/>
                  </a:lnTo>
                  <a:lnTo>
                    <a:pt x="41704" y="265855"/>
                  </a:lnTo>
                  <a:lnTo>
                    <a:pt x="80788" y="284017"/>
                  </a:lnTo>
                  <a:lnTo>
                    <a:pt x="104550" y="285361"/>
                  </a:lnTo>
                  <a:lnTo>
                    <a:pt x="144236" y="276421"/>
                  </a:lnTo>
                  <a:lnTo>
                    <a:pt x="179391" y="258954"/>
                  </a:lnTo>
                  <a:lnTo>
                    <a:pt x="204625" y="235841"/>
                  </a:lnTo>
                  <a:lnTo>
                    <a:pt x="245225" y="184258"/>
                  </a:lnTo>
                  <a:lnTo>
                    <a:pt x="249825" y="174566"/>
                  </a:lnTo>
                  <a:lnTo>
                    <a:pt x="254062" y="171614"/>
                  </a:lnTo>
                  <a:lnTo>
                    <a:pt x="258057" y="173155"/>
                  </a:lnTo>
                  <a:lnTo>
                    <a:pt x="261889" y="177692"/>
                  </a:lnTo>
                  <a:lnTo>
                    <a:pt x="271666" y="231383"/>
                  </a:lnTo>
                  <a:lnTo>
                    <a:pt x="278421" y="285527"/>
                  </a:lnTo>
                  <a:lnTo>
                    <a:pt x="272520" y="335216"/>
                  </a:lnTo>
                  <a:lnTo>
                    <a:pt x="270434" y="382180"/>
                  </a:lnTo>
                  <a:lnTo>
                    <a:pt x="269816" y="433140"/>
                  </a:lnTo>
                  <a:lnTo>
                    <a:pt x="269632" y="485284"/>
                  </a:lnTo>
                  <a:lnTo>
                    <a:pt x="268408" y="535439"/>
                  </a:lnTo>
                  <a:lnTo>
                    <a:pt x="259027" y="586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16974" y="463253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55787" y="595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95917" y="484310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94757"/>
                  </a:moveTo>
                  <a:lnTo>
                    <a:pt x="91740" y="55215"/>
                  </a:lnTo>
                  <a:lnTo>
                    <a:pt x="31321" y="20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17752" y="347440"/>
              <a:ext cx="307555" cy="407811"/>
            </a:xfrm>
            <a:custGeom>
              <a:avLst/>
              <a:gdLst/>
              <a:ahLst/>
              <a:cxnLst/>
              <a:rect l="0" t="0" r="0" b="0"/>
              <a:pathLst>
                <a:path w="307555" h="407811">
                  <a:moveTo>
                    <a:pt x="173004" y="0"/>
                  </a:moveTo>
                  <a:lnTo>
                    <a:pt x="134486" y="2340"/>
                  </a:lnTo>
                  <a:lnTo>
                    <a:pt x="87633" y="29308"/>
                  </a:lnTo>
                  <a:lnTo>
                    <a:pt x="62441" y="55087"/>
                  </a:lnTo>
                  <a:lnTo>
                    <a:pt x="28954" y="113940"/>
                  </a:lnTo>
                  <a:lnTo>
                    <a:pt x="12229" y="168736"/>
                  </a:lnTo>
                  <a:lnTo>
                    <a:pt x="0" y="226310"/>
                  </a:lnTo>
                  <a:lnTo>
                    <a:pt x="3718" y="289158"/>
                  </a:lnTo>
                  <a:lnTo>
                    <a:pt x="15481" y="330302"/>
                  </a:lnTo>
                  <a:lnTo>
                    <a:pt x="30464" y="351911"/>
                  </a:lnTo>
                  <a:lnTo>
                    <a:pt x="68679" y="384848"/>
                  </a:lnTo>
                  <a:lnTo>
                    <a:pt x="99589" y="401158"/>
                  </a:lnTo>
                  <a:lnTo>
                    <a:pt x="136564" y="407810"/>
                  </a:lnTo>
                  <a:lnTo>
                    <a:pt x="177155" y="404192"/>
                  </a:lnTo>
                  <a:lnTo>
                    <a:pt x="213228" y="390122"/>
                  </a:lnTo>
                  <a:lnTo>
                    <a:pt x="255689" y="356001"/>
                  </a:lnTo>
                  <a:lnTo>
                    <a:pt x="279131" y="324631"/>
                  </a:lnTo>
                  <a:lnTo>
                    <a:pt x="298126" y="272701"/>
                  </a:lnTo>
                  <a:lnTo>
                    <a:pt x="307554" y="211794"/>
                  </a:lnTo>
                  <a:lnTo>
                    <a:pt x="302604" y="184208"/>
                  </a:lnTo>
                  <a:lnTo>
                    <a:pt x="280363" y="132313"/>
                  </a:lnTo>
                  <a:lnTo>
                    <a:pt x="252269" y="86577"/>
                  </a:lnTo>
                  <a:lnTo>
                    <a:pt x="224176" y="62567"/>
                  </a:lnTo>
                  <a:lnTo>
                    <a:pt x="194795" y="48694"/>
                  </a:lnTo>
                  <a:lnTo>
                    <a:pt x="16247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53969" y="684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23958" y="329246"/>
              <a:ext cx="348400" cy="400490"/>
            </a:xfrm>
            <a:custGeom>
              <a:avLst/>
              <a:gdLst/>
              <a:ahLst/>
              <a:cxnLst/>
              <a:rect l="0" t="0" r="0" b="0"/>
              <a:pathLst>
                <a:path w="348400" h="400490">
                  <a:moveTo>
                    <a:pt x="266922" y="28722"/>
                  </a:moveTo>
                  <a:lnTo>
                    <a:pt x="239367" y="21487"/>
                  </a:lnTo>
                  <a:lnTo>
                    <a:pt x="183145" y="18844"/>
                  </a:lnTo>
                  <a:lnTo>
                    <a:pt x="119799" y="9874"/>
                  </a:lnTo>
                  <a:lnTo>
                    <a:pt x="66242" y="0"/>
                  </a:lnTo>
                  <a:lnTo>
                    <a:pt x="27697" y="1105"/>
                  </a:lnTo>
                  <a:lnTo>
                    <a:pt x="16192" y="3292"/>
                  </a:lnTo>
                  <a:lnTo>
                    <a:pt x="8522" y="9429"/>
                  </a:lnTo>
                  <a:lnTo>
                    <a:pt x="0" y="28726"/>
                  </a:lnTo>
                  <a:lnTo>
                    <a:pt x="791" y="65898"/>
                  </a:lnTo>
                  <a:lnTo>
                    <a:pt x="14778" y="122829"/>
                  </a:lnTo>
                  <a:lnTo>
                    <a:pt x="28383" y="165464"/>
                  </a:lnTo>
                  <a:lnTo>
                    <a:pt x="35367" y="171356"/>
                  </a:lnTo>
                  <a:lnTo>
                    <a:pt x="44702" y="174115"/>
                  </a:lnTo>
                  <a:lnTo>
                    <a:pt x="77077" y="172407"/>
                  </a:lnTo>
                  <a:lnTo>
                    <a:pt x="130636" y="166939"/>
                  </a:lnTo>
                  <a:lnTo>
                    <a:pt x="187966" y="167029"/>
                  </a:lnTo>
                  <a:lnTo>
                    <a:pt x="223251" y="175247"/>
                  </a:lnTo>
                  <a:lnTo>
                    <a:pt x="286673" y="204520"/>
                  </a:lnTo>
                  <a:lnTo>
                    <a:pt x="325950" y="236288"/>
                  </a:lnTo>
                  <a:lnTo>
                    <a:pt x="341864" y="262579"/>
                  </a:lnTo>
                  <a:lnTo>
                    <a:pt x="348399" y="298185"/>
                  </a:lnTo>
                  <a:lnTo>
                    <a:pt x="344745" y="332781"/>
                  </a:lnTo>
                  <a:lnTo>
                    <a:pt x="336215" y="351423"/>
                  </a:lnTo>
                  <a:lnTo>
                    <a:pt x="311675" y="382454"/>
                  </a:lnTo>
                  <a:lnTo>
                    <a:pt x="280053" y="398434"/>
                  </a:lnTo>
                  <a:lnTo>
                    <a:pt x="257551" y="400489"/>
                  </a:lnTo>
                  <a:lnTo>
                    <a:pt x="196668" y="389245"/>
                  </a:lnTo>
                  <a:lnTo>
                    <a:pt x="141035" y="372527"/>
                  </a:lnTo>
                  <a:lnTo>
                    <a:pt x="98467" y="355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96207" y="48431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90"/>
                  </a:lnTo>
                  <a:lnTo>
                    <a:pt x="26971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16473" y="284269"/>
              <a:ext cx="343208" cy="438103"/>
            </a:xfrm>
            <a:custGeom>
              <a:avLst/>
              <a:gdLst/>
              <a:ahLst/>
              <a:cxnLst/>
              <a:rect l="0" t="0" r="0" b="0"/>
              <a:pathLst>
                <a:path w="343208" h="438103">
                  <a:moveTo>
                    <a:pt x="95589" y="0"/>
                  </a:moveTo>
                  <a:lnTo>
                    <a:pt x="76438" y="16811"/>
                  </a:lnTo>
                  <a:lnTo>
                    <a:pt x="36261" y="45781"/>
                  </a:lnTo>
                  <a:lnTo>
                    <a:pt x="5101" y="79363"/>
                  </a:lnTo>
                  <a:lnTo>
                    <a:pt x="1339" y="79815"/>
                  </a:lnTo>
                  <a:lnTo>
                    <a:pt x="0" y="75437"/>
                  </a:lnTo>
                  <a:lnTo>
                    <a:pt x="278" y="67839"/>
                  </a:lnTo>
                  <a:lnTo>
                    <a:pt x="3972" y="60434"/>
                  </a:lnTo>
                  <a:lnTo>
                    <a:pt x="39157" y="24668"/>
                  </a:lnTo>
                  <a:lnTo>
                    <a:pt x="66001" y="9129"/>
                  </a:lnTo>
                  <a:lnTo>
                    <a:pt x="101771" y="2705"/>
                  </a:lnTo>
                  <a:lnTo>
                    <a:pt x="154608" y="8940"/>
                  </a:lnTo>
                  <a:lnTo>
                    <a:pt x="177971" y="14892"/>
                  </a:lnTo>
                  <a:lnTo>
                    <a:pt x="196934" y="27675"/>
                  </a:lnTo>
                  <a:lnTo>
                    <a:pt x="211991" y="45056"/>
                  </a:lnTo>
                  <a:lnTo>
                    <a:pt x="222583" y="64478"/>
                  </a:lnTo>
                  <a:lnTo>
                    <a:pt x="229533" y="100733"/>
                  </a:lnTo>
                  <a:lnTo>
                    <a:pt x="224920" y="124319"/>
                  </a:lnTo>
                  <a:lnTo>
                    <a:pt x="213901" y="145330"/>
                  </a:lnTo>
                  <a:lnTo>
                    <a:pt x="168231" y="185269"/>
                  </a:lnTo>
                  <a:lnTo>
                    <a:pt x="162734" y="186683"/>
                  </a:lnTo>
                  <a:lnTo>
                    <a:pt x="160239" y="184117"/>
                  </a:lnTo>
                  <a:lnTo>
                    <a:pt x="159746" y="178897"/>
                  </a:lnTo>
                  <a:lnTo>
                    <a:pt x="164097" y="175416"/>
                  </a:lnTo>
                  <a:lnTo>
                    <a:pt x="181409" y="171550"/>
                  </a:lnTo>
                  <a:lnTo>
                    <a:pt x="211874" y="174962"/>
                  </a:lnTo>
                  <a:lnTo>
                    <a:pt x="272440" y="209694"/>
                  </a:lnTo>
                  <a:lnTo>
                    <a:pt x="302407" y="234487"/>
                  </a:lnTo>
                  <a:lnTo>
                    <a:pt x="333494" y="274306"/>
                  </a:lnTo>
                  <a:lnTo>
                    <a:pt x="341704" y="301288"/>
                  </a:lnTo>
                  <a:lnTo>
                    <a:pt x="343207" y="343124"/>
                  </a:lnTo>
                  <a:lnTo>
                    <a:pt x="337833" y="366579"/>
                  </a:lnTo>
                  <a:lnTo>
                    <a:pt x="327645" y="388702"/>
                  </a:lnTo>
                  <a:lnTo>
                    <a:pt x="312199" y="403993"/>
                  </a:lnTo>
                  <a:lnTo>
                    <a:pt x="273687" y="423342"/>
                  </a:lnTo>
                  <a:lnTo>
                    <a:pt x="216643" y="437259"/>
                  </a:lnTo>
                  <a:lnTo>
                    <a:pt x="159102" y="438102"/>
                  </a:lnTo>
                  <a:lnTo>
                    <a:pt x="119867" y="433575"/>
                  </a:lnTo>
                  <a:lnTo>
                    <a:pt x="8506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9263962" y="1290135"/>
            <a:ext cx="17765" cy="389556"/>
          </a:xfrm>
          <a:custGeom>
            <a:avLst/>
            <a:gdLst/>
            <a:ahLst/>
            <a:cxnLst/>
            <a:rect l="0" t="0" r="0" b="0"/>
            <a:pathLst>
              <a:path w="17765" h="389556">
                <a:moveTo>
                  <a:pt x="7235" y="0"/>
                </a:moveTo>
                <a:lnTo>
                  <a:pt x="0" y="27556"/>
                </a:lnTo>
                <a:lnTo>
                  <a:pt x="477" y="80659"/>
                </a:lnTo>
                <a:lnTo>
                  <a:pt x="5900" y="142405"/>
                </a:lnTo>
                <a:lnTo>
                  <a:pt x="14208" y="200485"/>
                </a:lnTo>
                <a:lnTo>
                  <a:pt x="15541" y="252426"/>
                </a:lnTo>
                <a:lnTo>
                  <a:pt x="12343" y="306315"/>
                </a:lnTo>
                <a:lnTo>
                  <a:pt x="16693" y="361674"/>
                </a:lnTo>
                <a:lnTo>
                  <a:pt x="17764" y="389555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9060627" y="1239172"/>
            <a:ext cx="438671" cy="251006"/>
          </a:xfrm>
          <a:custGeom>
            <a:avLst/>
            <a:gdLst/>
            <a:ahLst/>
            <a:cxnLst/>
            <a:rect l="0" t="0" r="0" b="0"/>
            <a:pathLst>
              <a:path w="438671" h="251006">
                <a:moveTo>
                  <a:pt x="0" y="103606"/>
                </a:moveTo>
                <a:lnTo>
                  <a:pt x="9575" y="72324"/>
                </a:lnTo>
                <a:lnTo>
                  <a:pt x="20244" y="56167"/>
                </a:lnTo>
                <a:lnTo>
                  <a:pt x="39023" y="44307"/>
                </a:lnTo>
                <a:lnTo>
                  <a:pt x="89207" y="21573"/>
                </a:lnTo>
                <a:lnTo>
                  <a:pt x="146520" y="4127"/>
                </a:lnTo>
                <a:lnTo>
                  <a:pt x="201731" y="41"/>
                </a:lnTo>
                <a:lnTo>
                  <a:pt x="253315" y="0"/>
                </a:lnTo>
                <a:lnTo>
                  <a:pt x="309611" y="9874"/>
                </a:lnTo>
                <a:lnTo>
                  <a:pt x="370774" y="28679"/>
                </a:lnTo>
                <a:lnTo>
                  <a:pt x="408167" y="53719"/>
                </a:lnTo>
                <a:lnTo>
                  <a:pt x="430294" y="83365"/>
                </a:lnTo>
                <a:lnTo>
                  <a:pt x="438670" y="119965"/>
                </a:lnTo>
                <a:lnTo>
                  <a:pt x="434391" y="143632"/>
                </a:lnTo>
                <a:lnTo>
                  <a:pt x="412580" y="187421"/>
                </a:lnTo>
                <a:lnTo>
                  <a:pt x="387018" y="213708"/>
                </a:lnTo>
                <a:lnTo>
                  <a:pt x="328245" y="239262"/>
                </a:lnTo>
                <a:lnTo>
                  <a:pt x="295350" y="247525"/>
                </a:lnTo>
                <a:lnTo>
                  <a:pt x="263213" y="25100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726880" y="1227708"/>
            <a:ext cx="303026" cy="498966"/>
          </a:xfrm>
          <a:custGeom>
            <a:avLst/>
            <a:gdLst/>
            <a:ahLst/>
            <a:cxnLst/>
            <a:rect l="0" t="0" r="0" b="0"/>
            <a:pathLst>
              <a:path w="303026" h="498966">
                <a:moveTo>
                  <a:pt x="0" y="14654"/>
                </a:moveTo>
                <a:lnTo>
                  <a:pt x="57264" y="14654"/>
                </a:lnTo>
                <a:lnTo>
                  <a:pt x="106655" y="14654"/>
                </a:lnTo>
                <a:lnTo>
                  <a:pt x="158334" y="14654"/>
                </a:lnTo>
                <a:lnTo>
                  <a:pt x="207571" y="14654"/>
                </a:lnTo>
                <a:lnTo>
                  <a:pt x="260541" y="9065"/>
                </a:lnTo>
                <a:lnTo>
                  <a:pt x="294007" y="0"/>
                </a:lnTo>
                <a:lnTo>
                  <a:pt x="300120" y="2545"/>
                </a:lnTo>
                <a:lnTo>
                  <a:pt x="303025" y="8921"/>
                </a:lnTo>
                <a:lnTo>
                  <a:pt x="301525" y="40252"/>
                </a:lnTo>
                <a:lnTo>
                  <a:pt x="284949" y="92760"/>
                </a:lnTo>
                <a:lnTo>
                  <a:pt x="260645" y="147599"/>
                </a:lnTo>
                <a:lnTo>
                  <a:pt x="244515" y="174538"/>
                </a:lnTo>
                <a:lnTo>
                  <a:pt x="222995" y="226261"/>
                </a:lnTo>
                <a:lnTo>
                  <a:pt x="192420" y="287145"/>
                </a:lnTo>
                <a:lnTo>
                  <a:pt x="170460" y="341441"/>
                </a:lnTo>
                <a:lnTo>
                  <a:pt x="150828" y="398916"/>
                </a:lnTo>
                <a:lnTo>
                  <a:pt x="124440" y="456154"/>
                </a:lnTo>
                <a:lnTo>
                  <a:pt x="105285" y="4989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632331" y="1212278"/>
            <a:ext cx="3900538" cy="461754"/>
            <a:chOff x="3632331" y="1212278"/>
            <a:chExt cx="3900538" cy="461754"/>
          </a:xfrm>
        </p:grpSpPr>
        <p:sp>
          <p:nvSpPr>
            <p:cNvPr id="26" name="Freeform 25"/>
            <p:cNvSpPr/>
            <p:nvPr/>
          </p:nvSpPr>
          <p:spPr>
            <a:xfrm>
              <a:off x="3632331" y="141081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8333"/>
                  </a:lnTo>
                  <a:lnTo>
                    <a:pt x="97570" y="15684"/>
                  </a:lnTo>
                  <a:lnTo>
                    <a:pt x="34151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95502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48145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1212278"/>
              <a:ext cx="333405" cy="430168"/>
            </a:xfrm>
            <a:custGeom>
              <a:avLst/>
              <a:gdLst/>
              <a:ahLst/>
              <a:cxnLst/>
              <a:rect l="0" t="0" r="0" b="0"/>
              <a:pathLst>
                <a:path w="333405" h="430168">
                  <a:moveTo>
                    <a:pt x="0" y="19556"/>
                  </a:moveTo>
                  <a:lnTo>
                    <a:pt x="58616" y="19556"/>
                  </a:lnTo>
                  <a:lnTo>
                    <a:pt x="112791" y="18386"/>
                  </a:lnTo>
                  <a:lnTo>
                    <a:pt x="168552" y="11222"/>
                  </a:lnTo>
                  <a:lnTo>
                    <a:pt x="230216" y="9461"/>
                  </a:lnTo>
                  <a:lnTo>
                    <a:pt x="290316" y="1877"/>
                  </a:lnTo>
                  <a:lnTo>
                    <a:pt x="318932" y="0"/>
                  </a:lnTo>
                  <a:lnTo>
                    <a:pt x="327265" y="3009"/>
                  </a:lnTo>
                  <a:lnTo>
                    <a:pt x="331650" y="8525"/>
                  </a:lnTo>
                  <a:lnTo>
                    <a:pt x="333404" y="15711"/>
                  </a:lnTo>
                  <a:lnTo>
                    <a:pt x="332233" y="22842"/>
                  </a:lnTo>
                  <a:lnTo>
                    <a:pt x="300790" y="74735"/>
                  </a:lnTo>
                  <a:lnTo>
                    <a:pt x="273538" y="126035"/>
                  </a:lnTo>
                  <a:lnTo>
                    <a:pt x="251214" y="181229"/>
                  </a:lnTo>
                  <a:lnTo>
                    <a:pt x="228775" y="242881"/>
                  </a:lnTo>
                  <a:lnTo>
                    <a:pt x="208577" y="297246"/>
                  </a:lnTo>
                  <a:lnTo>
                    <a:pt x="186086" y="351875"/>
                  </a:lnTo>
                  <a:lnTo>
                    <a:pt x="159830" y="408505"/>
                  </a:lnTo>
                  <a:lnTo>
                    <a:pt x="156043" y="420540"/>
                  </a:lnTo>
                  <a:lnTo>
                    <a:pt x="157927" y="430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0742" y="1305533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6" y="0"/>
                  </a:moveTo>
                  <a:lnTo>
                    <a:pt x="2947" y="42692"/>
                  </a:lnTo>
                  <a:lnTo>
                    <a:pt x="0" y="65768"/>
                  </a:lnTo>
                  <a:lnTo>
                    <a:pt x="4521" y="125122"/>
                  </a:lnTo>
                  <a:lnTo>
                    <a:pt x="8728" y="161856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1523" y="1410818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2481" y="0"/>
                  </a:lnTo>
                  <a:lnTo>
                    <a:pt x="107138" y="1170"/>
                  </a:lnTo>
                  <a:lnTo>
                    <a:pt x="4421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66251" y="1213517"/>
              <a:ext cx="255926" cy="460515"/>
            </a:xfrm>
            <a:custGeom>
              <a:avLst/>
              <a:gdLst/>
              <a:ahLst/>
              <a:cxnLst/>
              <a:rect l="0" t="0" r="0" b="0"/>
              <a:pathLst>
                <a:path w="255926" h="460515">
                  <a:moveTo>
                    <a:pt x="255925" y="92016"/>
                  </a:moveTo>
                  <a:lnTo>
                    <a:pt x="255925" y="69659"/>
                  </a:lnTo>
                  <a:lnTo>
                    <a:pt x="249686" y="52444"/>
                  </a:lnTo>
                  <a:lnTo>
                    <a:pt x="226617" y="22328"/>
                  </a:lnTo>
                  <a:lnTo>
                    <a:pt x="200838" y="6507"/>
                  </a:lnTo>
                  <a:lnTo>
                    <a:pt x="159794" y="0"/>
                  </a:lnTo>
                  <a:lnTo>
                    <a:pt x="110589" y="3661"/>
                  </a:lnTo>
                  <a:lnTo>
                    <a:pt x="70142" y="17744"/>
                  </a:lnTo>
                  <a:lnTo>
                    <a:pt x="41521" y="36734"/>
                  </a:lnTo>
                  <a:lnTo>
                    <a:pt x="18223" y="62768"/>
                  </a:lnTo>
                  <a:lnTo>
                    <a:pt x="2091" y="92709"/>
                  </a:lnTo>
                  <a:lnTo>
                    <a:pt x="0" y="113381"/>
                  </a:lnTo>
                  <a:lnTo>
                    <a:pt x="8190" y="155248"/>
                  </a:lnTo>
                  <a:lnTo>
                    <a:pt x="23295" y="181202"/>
                  </a:lnTo>
                  <a:lnTo>
                    <a:pt x="39060" y="193265"/>
                  </a:lnTo>
                  <a:lnTo>
                    <a:pt x="58935" y="201357"/>
                  </a:lnTo>
                  <a:lnTo>
                    <a:pt x="95262" y="204742"/>
                  </a:lnTo>
                  <a:lnTo>
                    <a:pt x="128772" y="197686"/>
                  </a:lnTo>
                  <a:lnTo>
                    <a:pt x="168417" y="174934"/>
                  </a:lnTo>
                  <a:lnTo>
                    <a:pt x="199125" y="147909"/>
                  </a:lnTo>
                  <a:lnTo>
                    <a:pt x="215049" y="121445"/>
                  </a:lnTo>
                  <a:lnTo>
                    <a:pt x="220485" y="118655"/>
                  </a:lnTo>
                  <a:lnTo>
                    <a:pt x="226449" y="120304"/>
                  </a:lnTo>
                  <a:lnTo>
                    <a:pt x="232765" y="124913"/>
                  </a:lnTo>
                  <a:lnTo>
                    <a:pt x="235806" y="132664"/>
                  </a:lnTo>
                  <a:lnTo>
                    <a:pt x="234496" y="165931"/>
                  </a:lnTo>
                  <a:lnTo>
                    <a:pt x="229039" y="205424"/>
                  </a:lnTo>
                  <a:lnTo>
                    <a:pt x="233370" y="263810"/>
                  </a:lnTo>
                  <a:lnTo>
                    <a:pt x="234572" y="325732"/>
                  </a:lnTo>
                  <a:lnTo>
                    <a:pt x="234780" y="374435"/>
                  </a:lnTo>
                  <a:lnTo>
                    <a:pt x="234851" y="431379"/>
                  </a:lnTo>
                  <a:lnTo>
                    <a:pt x="234868" y="460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1730" y="1389761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94757" y="0"/>
                  </a:moveTo>
                  <a:lnTo>
                    <a:pt x="65448" y="34898"/>
                  </a:lnTo>
                  <a:lnTo>
                    <a:pt x="27029" y="97074"/>
                  </a:lnTo>
                  <a:lnTo>
                    <a:pt x="6033" y="1229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5" y="1431875"/>
              <a:ext cx="136871" cy="73701"/>
            </a:xfrm>
            <a:custGeom>
              <a:avLst/>
              <a:gdLst/>
              <a:ahLst/>
              <a:cxnLst/>
              <a:rect l="0" t="0" r="0" b="0"/>
              <a:pathLst>
                <a:path w="136871" h="73701">
                  <a:moveTo>
                    <a:pt x="136870" y="73700"/>
                  </a:moveTo>
                  <a:lnTo>
                    <a:pt x="82995" y="45019"/>
                  </a:lnTo>
                  <a:lnTo>
                    <a:pt x="23288" y="89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66270" y="1284476"/>
              <a:ext cx="290615" cy="322287"/>
            </a:xfrm>
            <a:custGeom>
              <a:avLst/>
              <a:gdLst/>
              <a:ahLst/>
              <a:cxnLst/>
              <a:rect l="0" t="0" r="0" b="0"/>
              <a:pathLst>
                <a:path w="290615" h="322287">
                  <a:moveTo>
                    <a:pt x="187657" y="0"/>
                  </a:moveTo>
                  <a:lnTo>
                    <a:pt x="144965" y="3120"/>
                  </a:lnTo>
                  <a:lnTo>
                    <a:pt x="113786" y="14573"/>
                  </a:lnTo>
                  <a:lnTo>
                    <a:pt x="93995" y="27534"/>
                  </a:lnTo>
                  <a:lnTo>
                    <a:pt x="69698" y="55732"/>
                  </a:lnTo>
                  <a:lnTo>
                    <a:pt x="33419" y="114603"/>
                  </a:lnTo>
                  <a:lnTo>
                    <a:pt x="7539" y="158858"/>
                  </a:lnTo>
                  <a:lnTo>
                    <a:pt x="0" y="211447"/>
                  </a:lnTo>
                  <a:lnTo>
                    <a:pt x="1308" y="237866"/>
                  </a:lnTo>
                  <a:lnTo>
                    <a:pt x="15199" y="271301"/>
                  </a:lnTo>
                  <a:lnTo>
                    <a:pt x="35303" y="296545"/>
                  </a:lnTo>
                  <a:lnTo>
                    <a:pt x="53264" y="311562"/>
                  </a:lnTo>
                  <a:lnTo>
                    <a:pt x="76064" y="319796"/>
                  </a:lnTo>
                  <a:lnTo>
                    <a:pt x="100626" y="322286"/>
                  </a:lnTo>
                  <a:lnTo>
                    <a:pt x="155702" y="311344"/>
                  </a:lnTo>
                  <a:lnTo>
                    <a:pt x="216999" y="291547"/>
                  </a:lnTo>
                  <a:lnTo>
                    <a:pt x="238133" y="278145"/>
                  </a:lnTo>
                  <a:lnTo>
                    <a:pt x="262015" y="250870"/>
                  </a:lnTo>
                  <a:lnTo>
                    <a:pt x="285086" y="194214"/>
                  </a:lnTo>
                  <a:lnTo>
                    <a:pt x="290614" y="148142"/>
                  </a:lnTo>
                  <a:lnTo>
                    <a:pt x="285669" y="120823"/>
                  </a:lnTo>
                  <a:lnTo>
                    <a:pt x="269730" y="88832"/>
                  </a:lnTo>
                  <a:lnTo>
                    <a:pt x="247070" y="64535"/>
                  </a:lnTo>
                  <a:lnTo>
                    <a:pt x="218129" y="45638"/>
                  </a:lnTo>
                  <a:lnTo>
                    <a:pt x="187657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7140" y="1568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7993" y="1269822"/>
              <a:ext cx="308006" cy="339720"/>
            </a:xfrm>
            <a:custGeom>
              <a:avLst/>
              <a:gdLst/>
              <a:ahLst/>
              <a:cxnLst/>
              <a:rect l="0" t="0" r="0" b="0"/>
              <a:pathLst>
                <a:path w="308006" h="339720">
                  <a:moveTo>
                    <a:pt x="233416" y="14654"/>
                  </a:moveTo>
                  <a:lnTo>
                    <a:pt x="174800" y="14654"/>
                  </a:lnTo>
                  <a:lnTo>
                    <a:pt x="120625" y="14654"/>
                  </a:lnTo>
                  <a:lnTo>
                    <a:pt x="67983" y="11535"/>
                  </a:lnTo>
                  <a:lnTo>
                    <a:pt x="23444" y="0"/>
                  </a:lnTo>
                  <a:lnTo>
                    <a:pt x="15056" y="1375"/>
                  </a:lnTo>
                  <a:lnTo>
                    <a:pt x="8293" y="5802"/>
                  </a:lnTo>
                  <a:lnTo>
                    <a:pt x="2616" y="12262"/>
                  </a:lnTo>
                  <a:lnTo>
                    <a:pt x="0" y="20078"/>
                  </a:lnTo>
                  <a:lnTo>
                    <a:pt x="214" y="38122"/>
                  </a:lnTo>
                  <a:lnTo>
                    <a:pt x="16305" y="99094"/>
                  </a:lnTo>
                  <a:lnTo>
                    <a:pt x="36926" y="162072"/>
                  </a:lnTo>
                  <a:lnTo>
                    <a:pt x="50161" y="176879"/>
                  </a:lnTo>
                  <a:lnTo>
                    <a:pt x="58604" y="182466"/>
                  </a:lnTo>
                  <a:lnTo>
                    <a:pt x="66571" y="183850"/>
                  </a:lnTo>
                  <a:lnTo>
                    <a:pt x="74223" y="182434"/>
                  </a:lnTo>
                  <a:lnTo>
                    <a:pt x="91304" y="176961"/>
                  </a:lnTo>
                  <a:lnTo>
                    <a:pt x="153856" y="173158"/>
                  </a:lnTo>
                  <a:lnTo>
                    <a:pt x="211588" y="184110"/>
                  </a:lnTo>
                  <a:lnTo>
                    <a:pt x="263731" y="201959"/>
                  </a:lnTo>
                  <a:lnTo>
                    <a:pt x="288152" y="220800"/>
                  </a:lnTo>
                  <a:lnTo>
                    <a:pt x="302976" y="238466"/>
                  </a:lnTo>
                  <a:lnTo>
                    <a:pt x="308005" y="261135"/>
                  </a:lnTo>
                  <a:lnTo>
                    <a:pt x="305171" y="284468"/>
                  </a:lnTo>
                  <a:lnTo>
                    <a:pt x="290422" y="310758"/>
                  </a:lnTo>
                  <a:lnTo>
                    <a:pt x="277859" y="326020"/>
                  </a:lnTo>
                  <a:lnTo>
                    <a:pt x="258238" y="334363"/>
                  </a:lnTo>
                  <a:lnTo>
                    <a:pt x="207513" y="339719"/>
                  </a:lnTo>
                  <a:lnTo>
                    <a:pt x="153057" y="332531"/>
                  </a:lnTo>
                  <a:lnTo>
                    <a:pt x="128131" y="330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90922" y="140029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1" y="8333"/>
                  </a:lnTo>
                  <a:lnTo>
                    <a:pt x="358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33077" y="1258618"/>
              <a:ext cx="299792" cy="380408"/>
            </a:xfrm>
            <a:custGeom>
              <a:avLst/>
              <a:gdLst/>
              <a:ahLst/>
              <a:cxnLst/>
              <a:rect l="0" t="0" r="0" b="0"/>
              <a:pathLst>
                <a:path w="299792" h="380408">
                  <a:moveTo>
                    <a:pt x="0" y="25858"/>
                  </a:moveTo>
                  <a:lnTo>
                    <a:pt x="58618" y="11204"/>
                  </a:lnTo>
                  <a:lnTo>
                    <a:pt x="118857" y="0"/>
                  </a:lnTo>
                  <a:lnTo>
                    <a:pt x="166978" y="6626"/>
                  </a:lnTo>
                  <a:lnTo>
                    <a:pt x="187687" y="13801"/>
                  </a:lnTo>
                  <a:lnTo>
                    <a:pt x="204689" y="24789"/>
                  </a:lnTo>
                  <a:lnTo>
                    <a:pt x="210159" y="33334"/>
                  </a:lnTo>
                  <a:lnTo>
                    <a:pt x="216237" y="55307"/>
                  </a:lnTo>
                  <a:lnTo>
                    <a:pt x="215518" y="65378"/>
                  </a:lnTo>
                  <a:lnTo>
                    <a:pt x="208480" y="82807"/>
                  </a:lnTo>
                  <a:lnTo>
                    <a:pt x="171474" y="127396"/>
                  </a:lnTo>
                  <a:lnTo>
                    <a:pt x="135387" y="154493"/>
                  </a:lnTo>
                  <a:lnTo>
                    <a:pt x="115154" y="164138"/>
                  </a:lnTo>
                  <a:lnTo>
                    <a:pt x="113035" y="166008"/>
                  </a:lnTo>
                  <a:lnTo>
                    <a:pt x="173850" y="171576"/>
                  </a:lnTo>
                  <a:lnTo>
                    <a:pt x="220085" y="187266"/>
                  </a:lnTo>
                  <a:lnTo>
                    <a:pt x="263012" y="218138"/>
                  </a:lnTo>
                  <a:lnTo>
                    <a:pt x="289149" y="242187"/>
                  </a:lnTo>
                  <a:lnTo>
                    <a:pt x="298137" y="266284"/>
                  </a:lnTo>
                  <a:lnTo>
                    <a:pt x="299791" y="294151"/>
                  </a:lnTo>
                  <a:lnTo>
                    <a:pt x="287569" y="329570"/>
                  </a:lnTo>
                  <a:lnTo>
                    <a:pt x="275598" y="351524"/>
                  </a:lnTo>
                  <a:lnTo>
                    <a:pt x="256239" y="366741"/>
                  </a:lnTo>
                  <a:lnTo>
                    <a:pt x="232037" y="376233"/>
                  </a:lnTo>
                  <a:lnTo>
                    <a:pt x="192105" y="380407"/>
                  </a:lnTo>
                  <a:lnTo>
                    <a:pt x="136690" y="371930"/>
                  </a:lnTo>
                  <a:lnTo>
                    <a:pt x="77402" y="355571"/>
                  </a:lnTo>
                  <a:lnTo>
                    <a:pt x="52643" y="341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328042" y="2007543"/>
            <a:ext cx="1462947" cy="519297"/>
            <a:chOff x="8328042" y="2007543"/>
            <a:chExt cx="1462947" cy="519297"/>
          </a:xfrm>
        </p:grpSpPr>
        <p:sp>
          <p:nvSpPr>
            <p:cNvPr id="41" name="Freeform 40"/>
            <p:cNvSpPr/>
            <p:nvPr/>
          </p:nvSpPr>
          <p:spPr>
            <a:xfrm>
              <a:off x="8328042" y="2007543"/>
              <a:ext cx="252684" cy="466655"/>
            </a:xfrm>
            <a:custGeom>
              <a:avLst/>
              <a:gdLst/>
              <a:ahLst/>
              <a:cxnLst/>
              <a:rect l="0" t="0" r="0" b="0"/>
              <a:pathLst>
                <a:path w="252684" h="466655">
                  <a:moveTo>
                    <a:pt x="0" y="435068"/>
                  </a:moveTo>
                  <a:lnTo>
                    <a:pt x="3119" y="392376"/>
                  </a:lnTo>
                  <a:lnTo>
                    <a:pt x="17957" y="331830"/>
                  </a:lnTo>
                  <a:lnTo>
                    <a:pt x="31666" y="276852"/>
                  </a:lnTo>
                  <a:lnTo>
                    <a:pt x="45639" y="220932"/>
                  </a:lnTo>
                  <a:lnTo>
                    <a:pt x="58494" y="163656"/>
                  </a:lnTo>
                  <a:lnTo>
                    <a:pt x="62955" y="124842"/>
                  </a:lnTo>
                  <a:lnTo>
                    <a:pt x="65366" y="125305"/>
                  </a:lnTo>
                  <a:lnTo>
                    <a:pt x="87540" y="176434"/>
                  </a:lnTo>
                  <a:lnTo>
                    <a:pt x="107369" y="223323"/>
                  </a:lnTo>
                  <a:lnTo>
                    <a:pt x="113693" y="229564"/>
                  </a:lnTo>
                  <a:lnTo>
                    <a:pt x="121418" y="232554"/>
                  </a:lnTo>
                  <a:lnTo>
                    <a:pt x="130078" y="233378"/>
                  </a:lnTo>
                  <a:lnTo>
                    <a:pt x="137021" y="229248"/>
                  </a:lnTo>
                  <a:lnTo>
                    <a:pt x="147856" y="212181"/>
                  </a:lnTo>
                  <a:lnTo>
                    <a:pt x="168054" y="157972"/>
                  </a:lnTo>
                  <a:lnTo>
                    <a:pt x="182414" y="104512"/>
                  </a:lnTo>
                  <a:lnTo>
                    <a:pt x="200030" y="46351"/>
                  </a:lnTo>
                  <a:lnTo>
                    <a:pt x="204715" y="24829"/>
                  </a:lnTo>
                  <a:lnTo>
                    <a:pt x="203115" y="0"/>
                  </a:lnTo>
                  <a:lnTo>
                    <a:pt x="204430" y="1133"/>
                  </a:lnTo>
                  <a:lnTo>
                    <a:pt x="206476" y="5398"/>
                  </a:lnTo>
                  <a:lnTo>
                    <a:pt x="213149" y="61736"/>
                  </a:lnTo>
                  <a:lnTo>
                    <a:pt x="218743" y="110371"/>
                  </a:lnTo>
                  <a:lnTo>
                    <a:pt x="220400" y="164946"/>
                  </a:lnTo>
                  <a:lnTo>
                    <a:pt x="224011" y="225571"/>
                  </a:lnTo>
                  <a:lnTo>
                    <a:pt x="229370" y="284867"/>
                  </a:lnTo>
                  <a:lnTo>
                    <a:pt x="236770" y="346127"/>
                  </a:lnTo>
                  <a:lnTo>
                    <a:pt x="242261" y="400429"/>
                  </a:lnTo>
                  <a:lnTo>
                    <a:pt x="250277" y="446856"/>
                  </a:lnTo>
                  <a:lnTo>
                    <a:pt x="252683" y="466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93616" y="2216675"/>
              <a:ext cx="134550" cy="161774"/>
            </a:xfrm>
            <a:custGeom>
              <a:avLst/>
              <a:gdLst/>
              <a:ahLst/>
              <a:cxnLst/>
              <a:rect l="0" t="0" r="0" b="0"/>
              <a:pathLst>
                <a:path w="134550" h="161774">
                  <a:moveTo>
                    <a:pt x="102964" y="57480"/>
                  </a:moveTo>
                  <a:lnTo>
                    <a:pt x="88310" y="13517"/>
                  </a:lnTo>
                  <a:lnTo>
                    <a:pt x="81496" y="7115"/>
                  </a:lnTo>
                  <a:lnTo>
                    <a:pt x="61448" y="0"/>
                  </a:lnTo>
                  <a:lnTo>
                    <a:pt x="51890" y="443"/>
                  </a:lnTo>
                  <a:lnTo>
                    <a:pt x="35031" y="7174"/>
                  </a:lnTo>
                  <a:lnTo>
                    <a:pt x="22859" y="21084"/>
                  </a:lnTo>
                  <a:lnTo>
                    <a:pt x="5512" y="58609"/>
                  </a:lnTo>
                  <a:lnTo>
                    <a:pt x="0" y="100579"/>
                  </a:lnTo>
                  <a:lnTo>
                    <a:pt x="4950" y="126938"/>
                  </a:lnTo>
                  <a:lnTo>
                    <a:pt x="9545" y="138880"/>
                  </a:lnTo>
                  <a:lnTo>
                    <a:pt x="24010" y="155269"/>
                  </a:lnTo>
                  <a:lnTo>
                    <a:pt x="32781" y="161277"/>
                  </a:lnTo>
                  <a:lnTo>
                    <a:pt x="42137" y="161773"/>
                  </a:lnTo>
                  <a:lnTo>
                    <a:pt x="61892" y="152966"/>
                  </a:lnTo>
                  <a:lnTo>
                    <a:pt x="87155" y="133865"/>
                  </a:lnTo>
                  <a:lnTo>
                    <a:pt x="103869" y="107799"/>
                  </a:lnTo>
                  <a:lnTo>
                    <a:pt x="106096" y="88033"/>
                  </a:lnTo>
                  <a:lnTo>
                    <a:pt x="104356" y="75738"/>
                  </a:lnTo>
                  <a:lnTo>
                    <a:pt x="103583" y="85872"/>
                  </a:lnTo>
                  <a:lnTo>
                    <a:pt x="122831" y="129026"/>
                  </a:lnTo>
                  <a:lnTo>
                    <a:pt x="134549" y="152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59751" y="2242439"/>
              <a:ext cx="126343" cy="105416"/>
            </a:xfrm>
            <a:custGeom>
              <a:avLst/>
              <a:gdLst/>
              <a:ahLst/>
              <a:cxnLst/>
              <a:rect l="0" t="0" r="0" b="0"/>
              <a:pathLst>
                <a:path w="126343" h="105416">
                  <a:moveTo>
                    <a:pt x="0" y="42244"/>
                  </a:moveTo>
                  <a:lnTo>
                    <a:pt x="3120" y="84936"/>
                  </a:lnTo>
                  <a:lnTo>
                    <a:pt x="6066" y="98653"/>
                  </a:lnTo>
                  <a:lnTo>
                    <a:pt x="3476" y="93051"/>
                  </a:lnTo>
                  <a:lnTo>
                    <a:pt x="1029" y="64577"/>
                  </a:lnTo>
                  <a:lnTo>
                    <a:pt x="5894" y="32094"/>
                  </a:lnTo>
                  <a:lnTo>
                    <a:pt x="20334" y="5832"/>
                  </a:lnTo>
                  <a:lnTo>
                    <a:pt x="27594" y="1592"/>
                  </a:lnTo>
                  <a:lnTo>
                    <a:pt x="45020" y="0"/>
                  </a:lnTo>
                  <a:lnTo>
                    <a:pt x="61344" y="6312"/>
                  </a:lnTo>
                  <a:lnTo>
                    <a:pt x="90886" y="29427"/>
                  </a:lnTo>
                  <a:lnTo>
                    <a:pt x="106608" y="55214"/>
                  </a:lnTo>
                  <a:lnTo>
                    <a:pt x="126342" y="105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20776" y="2072120"/>
              <a:ext cx="112717" cy="305506"/>
            </a:xfrm>
            <a:custGeom>
              <a:avLst/>
              <a:gdLst/>
              <a:ahLst/>
              <a:cxnLst/>
              <a:rect l="0" t="0" r="0" b="0"/>
              <a:pathLst>
                <a:path w="112717" h="305506">
                  <a:moveTo>
                    <a:pt x="81131" y="212563"/>
                  </a:moveTo>
                  <a:lnTo>
                    <a:pt x="51823" y="174190"/>
                  </a:lnTo>
                  <a:lnTo>
                    <a:pt x="44044" y="170603"/>
                  </a:lnTo>
                  <a:lnTo>
                    <a:pt x="26043" y="169738"/>
                  </a:lnTo>
                  <a:lnTo>
                    <a:pt x="18670" y="173485"/>
                  </a:lnTo>
                  <a:lnTo>
                    <a:pt x="7357" y="187007"/>
                  </a:lnTo>
                  <a:lnTo>
                    <a:pt x="0" y="219939"/>
                  </a:lnTo>
                  <a:lnTo>
                    <a:pt x="3410" y="259333"/>
                  </a:lnTo>
                  <a:lnTo>
                    <a:pt x="17418" y="295051"/>
                  </a:lnTo>
                  <a:lnTo>
                    <a:pt x="24618" y="301480"/>
                  </a:lnTo>
                  <a:lnTo>
                    <a:pt x="32927" y="304597"/>
                  </a:lnTo>
                  <a:lnTo>
                    <a:pt x="41976" y="305505"/>
                  </a:lnTo>
                  <a:lnTo>
                    <a:pt x="50348" y="302600"/>
                  </a:lnTo>
                  <a:lnTo>
                    <a:pt x="65890" y="290014"/>
                  </a:lnTo>
                  <a:lnTo>
                    <a:pt x="82204" y="263198"/>
                  </a:lnTo>
                  <a:lnTo>
                    <a:pt x="97028" y="213120"/>
                  </a:lnTo>
                  <a:lnTo>
                    <a:pt x="100659" y="165025"/>
                  </a:lnTo>
                  <a:lnTo>
                    <a:pt x="100565" y="114900"/>
                  </a:lnTo>
                  <a:lnTo>
                    <a:pt x="93765" y="52329"/>
                  </a:lnTo>
                  <a:lnTo>
                    <a:pt x="90255" y="22025"/>
                  </a:lnTo>
                  <a:lnTo>
                    <a:pt x="80896" y="758"/>
                  </a:lnTo>
                  <a:lnTo>
                    <a:pt x="77465" y="0"/>
                  </a:lnTo>
                  <a:lnTo>
                    <a:pt x="75177" y="5344"/>
                  </a:lnTo>
                  <a:lnTo>
                    <a:pt x="71505" y="55948"/>
                  </a:lnTo>
                  <a:lnTo>
                    <a:pt x="71950" y="113864"/>
                  </a:lnTo>
                  <a:lnTo>
                    <a:pt x="85210" y="170364"/>
                  </a:lnTo>
                  <a:lnTo>
                    <a:pt x="107187" y="229883"/>
                  </a:lnTo>
                  <a:lnTo>
                    <a:pt x="112716" y="254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61123" y="2053065"/>
              <a:ext cx="329866" cy="473775"/>
            </a:xfrm>
            <a:custGeom>
              <a:avLst/>
              <a:gdLst/>
              <a:ahLst/>
              <a:cxnLst/>
              <a:rect l="0" t="0" r="0" b="0"/>
              <a:pathLst>
                <a:path w="329866" h="473775">
                  <a:moveTo>
                    <a:pt x="35581" y="473774"/>
                  </a:moveTo>
                  <a:lnTo>
                    <a:pt x="29993" y="457006"/>
                  </a:lnTo>
                  <a:lnTo>
                    <a:pt x="34036" y="395209"/>
                  </a:lnTo>
                  <a:lnTo>
                    <a:pt x="32004" y="345990"/>
                  </a:lnTo>
                  <a:lnTo>
                    <a:pt x="26426" y="282547"/>
                  </a:lnTo>
                  <a:lnTo>
                    <a:pt x="25460" y="233580"/>
                  </a:lnTo>
                  <a:lnTo>
                    <a:pt x="23963" y="174208"/>
                  </a:lnTo>
                  <a:lnTo>
                    <a:pt x="15999" y="110974"/>
                  </a:lnTo>
                  <a:lnTo>
                    <a:pt x="6410" y="57052"/>
                  </a:lnTo>
                  <a:lnTo>
                    <a:pt x="0" y="33541"/>
                  </a:lnTo>
                  <a:lnTo>
                    <a:pt x="162" y="23528"/>
                  </a:lnTo>
                  <a:lnTo>
                    <a:pt x="6582" y="6163"/>
                  </a:lnTo>
                  <a:lnTo>
                    <a:pt x="15079" y="1766"/>
                  </a:lnTo>
                  <a:lnTo>
                    <a:pt x="40117" y="0"/>
                  </a:lnTo>
                  <a:lnTo>
                    <a:pt x="75920" y="5583"/>
                  </a:lnTo>
                  <a:lnTo>
                    <a:pt x="133224" y="29656"/>
                  </a:lnTo>
                  <a:lnTo>
                    <a:pt x="158527" y="40082"/>
                  </a:lnTo>
                  <a:lnTo>
                    <a:pt x="214118" y="85340"/>
                  </a:lnTo>
                  <a:lnTo>
                    <a:pt x="267149" y="123463"/>
                  </a:lnTo>
                  <a:lnTo>
                    <a:pt x="292538" y="157069"/>
                  </a:lnTo>
                  <a:lnTo>
                    <a:pt x="317186" y="211043"/>
                  </a:lnTo>
                  <a:lnTo>
                    <a:pt x="327773" y="269625"/>
                  </a:lnTo>
                  <a:lnTo>
                    <a:pt x="329865" y="329376"/>
                  </a:lnTo>
                  <a:lnTo>
                    <a:pt x="327811" y="360464"/>
                  </a:lnTo>
                  <a:lnTo>
                    <a:pt x="313501" y="396527"/>
                  </a:lnTo>
                  <a:lnTo>
                    <a:pt x="293273" y="422550"/>
                  </a:lnTo>
                  <a:lnTo>
                    <a:pt x="275284" y="437750"/>
                  </a:lnTo>
                  <a:lnTo>
                    <a:pt x="219497" y="458166"/>
                  </a:lnTo>
                  <a:lnTo>
                    <a:pt x="177553" y="467460"/>
                  </a:lnTo>
                  <a:lnTo>
                    <a:pt x="125107" y="464425"/>
                  </a:lnTo>
                  <a:lnTo>
                    <a:pt x="64704" y="457889"/>
                  </a:lnTo>
                  <a:lnTo>
                    <a:pt x="35581" y="452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752607" y="2095171"/>
            <a:ext cx="58710" cy="484311"/>
          </a:xfrm>
          <a:custGeom>
            <a:avLst/>
            <a:gdLst/>
            <a:ahLst/>
            <a:cxnLst/>
            <a:rect l="0" t="0" r="0" b="0"/>
            <a:pathLst>
              <a:path w="58710" h="484311">
                <a:moveTo>
                  <a:pt x="6066" y="0"/>
                </a:moveTo>
                <a:lnTo>
                  <a:pt x="0" y="32452"/>
                </a:lnTo>
                <a:lnTo>
                  <a:pt x="5036" y="89931"/>
                </a:lnTo>
                <a:lnTo>
                  <a:pt x="11350" y="136090"/>
                </a:lnTo>
                <a:lnTo>
                  <a:pt x="15041" y="192401"/>
                </a:lnTo>
                <a:lnTo>
                  <a:pt x="16134" y="253539"/>
                </a:lnTo>
                <a:lnTo>
                  <a:pt x="24909" y="314204"/>
                </a:lnTo>
                <a:lnTo>
                  <a:pt x="34526" y="363069"/>
                </a:lnTo>
                <a:lnTo>
                  <a:pt x="48256" y="425743"/>
                </a:lnTo>
                <a:lnTo>
                  <a:pt x="58709" y="4843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5527866" y="2126756"/>
            <a:ext cx="813550" cy="410612"/>
            <a:chOff x="5527866" y="2126756"/>
            <a:chExt cx="813550" cy="410612"/>
          </a:xfrm>
        </p:grpSpPr>
        <p:sp>
          <p:nvSpPr>
            <p:cNvPr id="48" name="Freeform 47"/>
            <p:cNvSpPr/>
            <p:nvPr/>
          </p:nvSpPr>
          <p:spPr>
            <a:xfrm>
              <a:off x="5803348" y="2126756"/>
              <a:ext cx="8383" cy="410612"/>
            </a:xfrm>
            <a:custGeom>
              <a:avLst/>
              <a:gdLst/>
              <a:ahLst/>
              <a:cxnLst/>
              <a:rect l="0" t="0" r="0" b="0"/>
              <a:pathLst>
                <a:path w="8383" h="410612">
                  <a:moveTo>
                    <a:pt x="8382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8" y="130063"/>
                  </a:lnTo>
                  <a:lnTo>
                    <a:pt x="7492" y="183727"/>
                  </a:lnTo>
                  <a:lnTo>
                    <a:pt x="8118" y="242391"/>
                  </a:lnTo>
                  <a:lnTo>
                    <a:pt x="8304" y="296168"/>
                  </a:lnTo>
                  <a:lnTo>
                    <a:pt x="8367" y="356853"/>
                  </a:lnTo>
                  <a:lnTo>
                    <a:pt x="838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27866" y="2179399"/>
              <a:ext cx="283865" cy="229421"/>
            </a:xfrm>
            <a:custGeom>
              <a:avLst/>
              <a:gdLst/>
              <a:ahLst/>
              <a:cxnLst/>
              <a:rect l="0" t="0" r="0" b="0"/>
              <a:pathLst>
                <a:path w="283865" h="229421">
                  <a:moveTo>
                    <a:pt x="283864" y="157927"/>
                  </a:moveTo>
                  <a:lnTo>
                    <a:pt x="241172" y="161047"/>
                  </a:lnTo>
                  <a:lnTo>
                    <a:pt x="178528" y="179258"/>
                  </a:lnTo>
                  <a:lnTo>
                    <a:pt x="115404" y="208398"/>
                  </a:lnTo>
                  <a:lnTo>
                    <a:pt x="61595" y="226661"/>
                  </a:lnTo>
                  <a:lnTo>
                    <a:pt x="36119" y="229420"/>
                  </a:lnTo>
                  <a:lnTo>
                    <a:pt x="15438" y="224407"/>
                  </a:lnTo>
                  <a:lnTo>
                    <a:pt x="6648" y="219794"/>
                  </a:lnTo>
                  <a:lnTo>
                    <a:pt x="1957" y="213210"/>
                  </a:lnTo>
                  <a:lnTo>
                    <a:pt x="0" y="205311"/>
                  </a:lnTo>
                  <a:lnTo>
                    <a:pt x="8054" y="142763"/>
                  </a:lnTo>
                  <a:lnTo>
                    <a:pt x="24351" y="79414"/>
                  </a:lnTo>
                  <a:lnTo>
                    <a:pt x="38614" y="19715"/>
                  </a:lnTo>
                  <a:lnTo>
                    <a:pt x="417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17015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25142" y="2169304"/>
              <a:ext cx="316274" cy="344681"/>
            </a:xfrm>
            <a:custGeom>
              <a:avLst/>
              <a:gdLst/>
              <a:ahLst/>
              <a:cxnLst/>
              <a:rect l="0" t="0" r="0" b="0"/>
              <a:pathLst>
                <a:path w="316274" h="344681">
                  <a:moveTo>
                    <a:pt x="228785" y="10095"/>
                  </a:moveTo>
                  <a:lnTo>
                    <a:pt x="179854" y="10095"/>
                  </a:lnTo>
                  <a:lnTo>
                    <a:pt x="132009" y="6975"/>
                  </a:lnTo>
                  <a:lnTo>
                    <a:pt x="69029" y="1029"/>
                  </a:lnTo>
                  <a:lnTo>
                    <a:pt x="25732" y="0"/>
                  </a:lnTo>
                  <a:lnTo>
                    <a:pt x="16207" y="4535"/>
                  </a:lnTo>
                  <a:lnTo>
                    <a:pt x="9857" y="12237"/>
                  </a:lnTo>
                  <a:lnTo>
                    <a:pt x="2802" y="33274"/>
                  </a:lnTo>
                  <a:lnTo>
                    <a:pt x="0" y="70255"/>
                  </a:lnTo>
                  <a:lnTo>
                    <a:pt x="6443" y="131101"/>
                  </a:lnTo>
                  <a:lnTo>
                    <a:pt x="10367" y="138728"/>
                  </a:lnTo>
                  <a:lnTo>
                    <a:pt x="16493" y="142644"/>
                  </a:lnTo>
                  <a:lnTo>
                    <a:pt x="32658" y="143875"/>
                  </a:lnTo>
                  <a:lnTo>
                    <a:pt x="87491" y="132058"/>
                  </a:lnTo>
                  <a:lnTo>
                    <a:pt x="127779" y="133319"/>
                  </a:lnTo>
                  <a:lnTo>
                    <a:pt x="183313" y="144226"/>
                  </a:lnTo>
                  <a:lnTo>
                    <a:pt x="236224" y="160765"/>
                  </a:lnTo>
                  <a:lnTo>
                    <a:pt x="275228" y="186216"/>
                  </a:lnTo>
                  <a:lnTo>
                    <a:pt x="298178" y="212407"/>
                  </a:lnTo>
                  <a:lnTo>
                    <a:pt x="314207" y="247984"/>
                  </a:lnTo>
                  <a:lnTo>
                    <a:pt x="316273" y="271411"/>
                  </a:lnTo>
                  <a:lnTo>
                    <a:pt x="312122" y="292351"/>
                  </a:lnTo>
                  <a:lnTo>
                    <a:pt x="302479" y="309457"/>
                  </a:lnTo>
                  <a:lnTo>
                    <a:pt x="287274" y="321739"/>
                  </a:lnTo>
                  <a:lnTo>
                    <a:pt x="248917" y="339156"/>
                  </a:lnTo>
                  <a:lnTo>
                    <a:pt x="212393" y="344680"/>
                  </a:lnTo>
                  <a:lnTo>
                    <a:pt x="152065" y="338141"/>
                  </a:lnTo>
                  <a:lnTo>
                    <a:pt x="92903" y="322197"/>
                  </a:lnTo>
                  <a:lnTo>
                    <a:pt x="70858" y="315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611067" y="1621388"/>
            <a:ext cx="4295628" cy="288978"/>
            <a:chOff x="2611067" y="1621388"/>
            <a:chExt cx="4295628" cy="288978"/>
          </a:xfrm>
        </p:grpSpPr>
        <p:sp>
          <p:nvSpPr>
            <p:cNvPr id="53" name="Freeform 52"/>
            <p:cNvSpPr/>
            <p:nvPr/>
          </p:nvSpPr>
          <p:spPr>
            <a:xfrm>
              <a:off x="2611067" y="1695088"/>
              <a:ext cx="1800374" cy="215278"/>
            </a:xfrm>
            <a:custGeom>
              <a:avLst/>
              <a:gdLst/>
              <a:ahLst/>
              <a:cxnLst/>
              <a:rect l="0" t="0" r="0" b="0"/>
              <a:pathLst>
                <a:path w="1800374" h="215278">
                  <a:moveTo>
                    <a:pt x="1800373" y="0"/>
                  </a:moveTo>
                  <a:lnTo>
                    <a:pt x="1797253" y="42691"/>
                  </a:lnTo>
                  <a:lnTo>
                    <a:pt x="1794784" y="53027"/>
                  </a:lnTo>
                  <a:lnTo>
                    <a:pt x="1789628" y="61088"/>
                  </a:lnTo>
                  <a:lnTo>
                    <a:pt x="1774540" y="73163"/>
                  </a:lnTo>
                  <a:lnTo>
                    <a:pt x="1715726" y="97911"/>
                  </a:lnTo>
                  <a:lnTo>
                    <a:pt x="1658307" y="103828"/>
                  </a:lnTo>
                  <a:lnTo>
                    <a:pt x="1600692" y="108117"/>
                  </a:lnTo>
                  <a:lnTo>
                    <a:pt x="1544251" y="114293"/>
                  </a:lnTo>
                  <a:lnTo>
                    <a:pt x="1496498" y="115363"/>
                  </a:lnTo>
                  <a:lnTo>
                    <a:pt x="1445304" y="121269"/>
                  </a:lnTo>
                  <a:lnTo>
                    <a:pt x="1393091" y="124839"/>
                  </a:lnTo>
                  <a:lnTo>
                    <a:pt x="1330281" y="127214"/>
                  </a:lnTo>
                  <a:lnTo>
                    <a:pt x="1279981" y="133489"/>
                  </a:lnTo>
                  <a:lnTo>
                    <a:pt x="1228032" y="135868"/>
                  </a:lnTo>
                  <a:lnTo>
                    <a:pt x="1175596" y="136573"/>
                  </a:lnTo>
                  <a:lnTo>
                    <a:pt x="1125354" y="137952"/>
                  </a:lnTo>
                  <a:lnTo>
                    <a:pt x="1069511" y="145186"/>
                  </a:lnTo>
                  <a:lnTo>
                    <a:pt x="1008438" y="146962"/>
                  </a:lnTo>
                  <a:lnTo>
                    <a:pt x="950144" y="147312"/>
                  </a:lnTo>
                  <a:lnTo>
                    <a:pt x="901796" y="147373"/>
                  </a:lnTo>
                  <a:lnTo>
                    <a:pt x="839825" y="147394"/>
                  </a:lnTo>
                  <a:lnTo>
                    <a:pt x="777194" y="147398"/>
                  </a:lnTo>
                  <a:lnTo>
                    <a:pt x="720932" y="148568"/>
                  </a:lnTo>
                  <a:lnTo>
                    <a:pt x="658364" y="156464"/>
                  </a:lnTo>
                  <a:lnTo>
                    <a:pt x="603353" y="157638"/>
                  </a:lnTo>
                  <a:lnTo>
                    <a:pt x="547426" y="157870"/>
                  </a:lnTo>
                  <a:lnTo>
                    <a:pt x="485730" y="157916"/>
                  </a:lnTo>
                  <a:lnTo>
                    <a:pt x="425623" y="165161"/>
                  </a:lnTo>
                  <a:lnTo>
                    <a:pt x="371809" y="170924"/>
                  </a:lnTo>
                  <a:lnTo>
                    <a:pt x="309055" y="179093"/>
                  </a:lnTo>
                  <a:lnTo>
                    <a:pt x="247586" y="193499"/>
                  </a:lnTo>
                  <a:lnTo>
                    <a:pt x="198774" y="207154"/>
                  </a:lnTo>
                  <a:lnTo>
                    <a:pt x="154302" y="215277"/>
                  </a:lnTo>
                  <a:lnTo>
                    <a:pt x="103529" y="211846"/>
                  </a:lnTo>
                  <a:lnTo>
                    <a:pt x="77598" y="208797"/>
                  </a:lnTo>
                  <a:lnTo>
                    <a:pt x="54375" y="19964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43191" y="1621388"/>
              <a:ext cx="1663504" cy="157925"/>
            </a:xfrm>
            <a:custGeom>
              <a:avLst/>
              <a:gdLst/>
              <a:ahLst/>
              <a:cxnLst/>
              <a:rect l="0" t="0" r="0" b="0"/>
              <a:pathLst>
                <a:path w="1663504" h="157925">
                  <a:moveTo>
                    <a:pt x="1663503" y="0"/>
                  </a:moveTo>
                  <a:lnTo>
                    <a:pt x="1657914" y="16768"/>
                  </a:lnTo>
                  <a:lnTo>
                    <a:pt x="1658289" y="34358"/>
                  </a:lnTo>
                  <a:lnTo>
                    <a:pt x="1660027" y="43963"/>
                  </a:lnTo>
                  <a:lnTo>
                    <a:pt x="1655719" y="63993"/>
                  </a:lnTo>
                  <a:lnTo>
                    <a:pt x="1651295" y="74247"/>
                  </a:lnTo>
                  <a:lnTo>
                    <a:pt x="1637020" y="88761"/>
                  </a:lnTo>
                  <a:lnTo>
                    <a:pt x="1599261" y="107610"/>
                  </a:lnTo>
                  <a:lnTo>
                    <a:pt x="1542366" y="114193"/>
                  </a:lnTo>
                  <a:lnTo>
                    <a:pt x="1481734" y="115494"/>
                  </a:lnTo>
                  <a:lnTo>
                    <a:pt x="1424957" y="121340"/>
                  </a:lnTo>
                  <a:lnTo>
                    <a:pt x="1371541" y="124184"/>
                  </a:lnTo>
                  <a:lnTo>
                    <a:pt x="1312810" y="120933"/>
                  </a:lnTo>
                  <a:lnTo>
                    <a:pt x="1250819" y="125274"/>
                  </a:lnTo>
                  <a:lnTo>
                    <a:pt x="1202105" y="131615"/>
                  </a:lnTo>
                  <a:lnTo>
                    <a:pt x="1140477" y="135832"/>
                  </a:lnTo>
                  <a:lnTo>
                    <a:pt x="1091552" y="136563"/>
                  </a:lnTo>
                  <a:lnTo>
                    <a:pt x="1029386" y="136810"/>
                  </a:lnTo>
                  <a:lnTo>
                    <a:pt x="966717" y="136858"/>
                  </a:lnTo>
                  <a:lnTo>
                    <a:pt x="909278" y="136868"/>
                  </a:lnTo>
                  <a:lnTo>
                    <a:pt x="852872" y="136870"/>
                  </a:lnTo>
                  <a:lnTo>
                    <a:pt x="791080" y="136870"/>
                  </a:lnTo>
                  <a:lnTo>
                    <a:pt x="729785" y="138040"/>
                  </a:lnTo>
                  <a:lnTo>
                    <a:pt x="679747" y="144106"/>
                  </a:lnTo>
                  <a:lnTo>
                    <a:pt x="627876" y="146424"/>
                  </a:lnTo>
                  <a:lnTo>
                    <a:pt x="576632" y="147110"/>
                  </a:lnTo>
                  <a:lnTo>
                    <a:pt x="516802" y="147342"/>
                  </a:lnTo>
                  <a:lnTo>
                    <a:pt x="454334" y="147388"/>
                  </a:lnTo>
                  <a:lnTo>
                    <a:pt x="394075" y="148567"/>
                  </a:lnTo>
                  <a:lnTo>
                    <a:pt x="337112" y="155732"/>
                  </a:lnTo>
                  <a:lnTo>
                    <a:pt x="280800" y="157494"/>
                  </a:lnTo>
                  <a:lnTo>
                    <a:pt x="224616" y="157842"/>
                  </a:lnTo>
                  <a:lnTo>
                    <a:pt x="168458" y="157911"/>
                  </a:lnTo>
                  <a:lnTo>
                    <a:pt x="112304" y="157924"/>
                  </a:lnTo>
                  <a:lnTo>
                    <a:pt x="57322" y="156757"/>
                  </a:lnTo>
                  <a:lnTo>
                    <a:pt x="33665" y="152338"/>
                  </a:lnTo>
                  <a:lnTo>
                    <a:pt x="24783" y="147182"/>
                  </a:lnTo>
                  <a:lnTo>
                    <a:pt x="11795" y="132095"/>
                  </a:lnTo>
                  <a:lnTo>
                    <a:pt x="5243" y="11057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706238" y="2200455"/>
            <a:ext cx="273742" cy="210572"/>
            <a:chOff x="4706238" y="2200455"/>
            <a:chExt cx="273742" cy="210572"/>
          </a:xfrm>
        </p:grpSpPr>
        <p:sp>
          <p:nvSpPr>
            <p:cNvPr id="56" name="Freeform 55"/>
            <p:cNvSpPr/>
            <p:nvPr/>
          </p:nvSpPr>
          <p:spPr>
            <a:xfrm>
              <a:off x="4855832" y="2200455"/>
              <a:ext cx="18863" cy="210572"/>
            </a:xfrm>
            <a:custGeom>
              <a:avLst/>
              <a:gdLst/>
              <a:ahLst/>
              <a:cxnLst/>
              <a:rect l="0" t="0" r="0" b="0"/>
              <a:pathLst>
                <a:path w="18863" h="21057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18036" y="190729"/>
                  </a:lnTo>
                  <a:lnTo>
                    <a:pt x="18862" y="2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06238" y="2305741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31049" y="3119"/>
                  </a:lnTo>
                  <a:lnTo>
                    <a:pt x="178220" y="9064"/>
                  </a:lnTo>
                  <a:lnTo>
                    <a:pt x="127101" y="18644"/>
                  </a:lnTo>
                  <a:lnTo>
                    <a:pt x="73156" y="31802"/>
                  </a:lnTo>
                  <a:lnTo>
                    <a:pt x="10236" y="495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790880" y="2151023"/>
            <a:ext cx="762024" cy="402349"/>
            <a:chOff x="6790880" y="2151023"/>
            <a:chExt cx="762024" cy="402349"/>
          </a:xfrm>
        </p:grpSpPr>
        <p:sp>
          <p:nvSpPr>
            <p:cNvPr id="59" name="Freeform 58"/>
            <p:cNvSpPr/>
            <p:nvPr/>
          </p:nvSpPr>
          <p:spPr>
            <a:xfrm>
              <a:off x="6790880" y="2379440"/>
              <a:ext cx="157929" cy="5215"/>
            </a:xfrm>
            <a:custGeom>
              <a:avLst/>
              <a:gdLst/>
              <a:ahLst/>
              <a:cxnLst/>
              <a:rect l="0" t="0" r="0" b="0"/>
              <a:pathLst>
                <a:path w="157929" h="5215">
                  <a:moveTo>
                    <a:pt x="157928" y="0"/>
                  </a:moveTo>
                  <a:lnTo>
                    <a:pt x="99311" y="0"/>
                  </a:lnTo>
                  <a:lnTo>
                    <a:pt x="42715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80435" y="2151023"/>
              <a:ext cx="372469" cy="402349"/>
            </a:xfrm>
            <a:custGeom>
              <a:avLst/>
              <a:gdLst/>
              <a:ahLst/>
              <a:cxnLst/>
              <a:rect l="0" t="0" r="0" b="0"/>
              <a:pathLst>
                <a:path w="372469" h="402349">
                  <a:moveTo>
                    <a:pt x="0" y="59961"/>
                  </a:moveTo>
                  <a:lnTo>
                    <a:pt x="5589" y="43194"/>
                  </a:lnTo>
                  <a:lnTo>
                    <a:pt x="17692" y="31842"/>
                  </a:lnTo>
                  <a:lnTo>
                    <a:pt x="65284" y="11284"/>
                  </a:lnTo>
                  <a:lnTo>
                    <a:pt x="120044" y="0"/>
                  </a:lnTo>
                  <a:lnTo>
                    <a:pt x="149279" y="556"/>
                  </a:lnTo>
                  <a:lnTo>
                    <a:pt x="210889" y="25596"/>
                  </a:lnTo>
                  <a:lnTo>
                    <a:pt x="231769" y="37279"/>
                  </a:lnTo>
                  <a:lnTo>
                    <a:pt x="237571" y="46009"/>
                  </a:lnTo>
                  <a:lnTo>
                    <a:pt x="240898" y="68188"/>
                  </a:lnTo>
                  <a:lnTo>
                    <a:pt x="235358" y="90524"/>
                  </a:lnTo>
                  <a:lnTo>
                    <a:pt x="219084" y="119709"/>
                  </a:lnTo>
                  <a:lnTo>
                    <a:pt x="204995" y="134479"/>
                  </a:lnTo>
                  <a:lnTo>
                    <a:pt x="184351" y="147031"/>
                  </a:lnTo>
                  <a:lnTo>
                    <a:pt x="186072" y="147254"/>
                  </a:lnTo>
                  <a:lnTo>
                    <a:pt x="190729" y="146232"/>
                  </a:lnTo>
                  <a:lnTo>
                    <a:pt x="248775" y="159023"/>
                  </a:lnTo>
                  <a:lnTo>
                    <a:pt x="300092" y="180828"/>
                  </a:lnTo>
                  <a:lnTo>
                    <a:pt x="342779" y="214582"/>
                  </a:lnTo>
                  <a:lnTo>
                    <a:pt x="359058" y="241086"/>
                  </a:lnTo>
                  <a:lnTo>
                    <a:pt x="371290" y="276754"/>
                  </a:lnTo>
                  <a:lnTo>
                    <a:pt x="372468" y="300203"/>
                  </a:lnTo>
                  <a:lnTo>
                    <a:pt x="367922" y="322323"/>
                  </a:lnTo>
                  <a:lnTo>
                    <a:pt x="358104" y="343853"/>
                  </a:lnTo>
                  <a:lnTo>
                    <a:pt x="333832" y="370115"/>
                  </a:lnTo>
                  <a:lnTo>
                    <a:pt x="304414" y="392714"/>
                  </a:lnTo>
                  <a:lnTo>
                    <a:pt x="277624" y="400874"/>
                  </a:lnTo>
                  <a:lnTo>
                    <a:pt x="232777" y="402348"/>
                  </a:lnTo>
                  <a:lnTo>
                    <a:pt x="175702" y="392365"/>
                  </a:lnTo>
                  <a:lnTo>
                    <a:pt x="115814" y="375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349098" y="3137199"/>
            <a:ext cx="1423170" cy="456631"/>
            <a:chOff x="8349098" y="3137199"/>
            <a:chExt cx="1423170" cy="456631"/>
          </a:xfrm>
        </p:grpSpPr>
        <p:sp>
          <p:nvSpPr>
            <p:cNvPr id="62" name="Freeform 61"/>
            <p:cNvSpPr/>
            <p:nvPr/>
          </p:nvSpPr>
          <p:spPr>
            <a:xfrm>
              <a:off x="8359626" y="3137199"/>
              <a:ext cx="210572" cy="453019"/>
            </a:xfrm>
            <a:custGeom>
              <a:avLst/>
              <a:gdLst/>
              <a:ahLst/>
              <a:cxnLst/>
              <a:rect l="0" t="0" r="0" b="0"/>
              <a:pathLst>
                <a:path w="210572" h="453019">
                  <a:moveTo>
                    <a:pt x="0" y="431961"/>
                  </a:moveTo>
                  <a:lnTo>
                    <a:pt x="3120" y="389270"/>
                  </a:lnTo>
                  <a:lnTo>
                    <a:pt x="9553" y="327553"/>
                  </a:lnTo>
                  <a:lnTo>
                    <a:pt x="13456" y="265412"/>
                  </a:lnTo>
                  <a:lnTo>
                    <a:pt x="19557" y="202140"/>
                  </a:lnTo>
                  <a:lnTo>
                    <a:pt x="26203" y="150696"/>
                  </a:lnTo>
                  <a:lnTo>
                    <a:pt x="38928" y="89317"/>
                  </a:lnTo>
                  <a:lnTo>
                    <a:pt x="52707" y="35252"/>
                  </a:lnTo>
                  <a:lnTo>
                    <a:pt x="56195" y="23599"/>
                  </a:lnTo>
                  <a:lnTo>
                    <a:pt x="62030" y="14661"/>
                  </a:lnTo>
                  <a:lnTo>
                    <a:pt x="77872" y="1609"/>
                  </a:lnTo>
                  <a:lnTo>
                    <a:pt x="85841" y="0"/>
                  </a:lnTo>
                  <a:lnTo>
                    <a:pt x="93492" y="1268"/>
                  </a:lnTo>
                  <a:lnTo>
                    <a:pt x="100933" y="4452"/>
                  </a:lnTo>
                  <a:lnTo>
                    <a:pt x="112320" y="17349"/>
                  </a:lnTo>
                  <a:lnTo>
                    <a:pt x="139684" y="77685"/>
                  </a:lnTo>
                  <a:lnTo>
                    <a:pt x="159914" y="136463"/>
                  </a:lnTo>
                  <a:lnTo>
                    <a:pt x="175174" y="194823"/>
                  </a:lnTo>
                  <a:lnTo>
                    <a:pt x="192984" y="257840"/>
                  </a:lnTo>
                  <a:lnTo>
                    <a:pt x="198648" y="320141"/>
                  </a:lnTo>
                  <a:lnTo>
                    <a:pt x="202887" y="375602"/>
                  </a:lnTo>
                  <a:lnTo>
                    <a:pt x="209559" y="435198"/>
                  </a:lnTo>
                  <a:lnTo>
                    <a:pt x="210571" y="45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49098" y="343229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97" y="16788"/>
                  </a:lnTo>
                  <a:lnTo>
                    <a:pt x="26128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94129" y="3409877"/>
              <a:ext cx="123509" cy="183953"/>
            </a:xfrm>
            <a:custGeom>
              <a:avLst/>
              <a:gdLst/>
              <a:ahLst/>
              <a:cxnLst/>
              <a:rect l="0" t="0" r="0" b="0"/>
              <a:pathLst>
                <a:path w="123509" h="183953">
                  <a:moveTo>
                    <a:pt x="102451" y="75055"/>
                  </a:moveTo>
                  <a:lnTo>
                    <a:pt x="94118" y="37577"/>
                  </a:lnTo>
                  <a:lnTo>
                    <a:pt x="93386" y="25504"/>
                  </a:lnTo>
                  <a:lnTo>
                    <a:pt x="89389" y="16284"/>
                  </a:lnTo>
                  <a:lnTo>
                    <a:pt x="75588" y="2922"/>
                  </a:lnTo>
                  <a:lnTo>
                    <a:pt x="66995" y="60"/>
                  </a:lnTo>
                  <a:lnTo>
                    <a:pt x="48088" y="0"/>
                  </a:lnTo>
                  <a:lnTo>
                    <a:pt x="31106" y="10112"/>
                  </a:lnTo>
                  <a:lnTo>
                    <a:pt x="16930" y="26305"/>
                  </a:lnTo>
                  <a:lnTo>
                    <a:pt x="6730" y="45199"/>
                  </a:lnTo>
                  <a:lnTo>
                    <a:pt x="0" y="86746"/>
                  </a:lnTo>
                  <a:lnTo>
                    <a:pt x="6132" y="143612"/>
                  </a:lnTo>
                  <a:lnTo>
                    <a:pt x="12069" y="167526"/>
                  </a:lnTo>
                  <a:lnTo>
                    <a:pt x="18800" y="175307"/>
                  </a:lnTo>
                  <a:lnTo>
                    <a:pt x="38757" y="183952"/>
                  </a:lnTo>
                  <a:lnTo>
                    <a:pt x="47120" y="182749"/>
                  </a:lnTo>
                  <a:lnTo>
                    <a:pt x="53865" y="178436"/>
                  </a:lnTo>
                  <a:lnTo>
                    <a:pt x="64480" y="164286"/>
                  </a:lnTo>
                  <a:lnTo>
                    <a:pt x="84525" y="116442"/>
                  </a:lnTo>
                  <a:lnTo>
                    <a:pt x="85515" y="95789"/>
                  </a:lnTo>
                  <a:lnTo>
                    <a:pt x="84142" y="85368"/>
                  </a:lnTo>
                  <a:lnTo>
                    <a:pt x="83226" y="83100"/>
                  </a:lnTo>
                  <a:lnTo>
                    <a:pt x="82209" y="93059"/>
                  </a:lnTo>
                  <a:lnTo>
                    <a:pt x="87995" y="106843"/>
                  </a:lnTo>
                  <a:lnTo>
                    <a:pt x="123508" y="159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49223" y="3421733"/>
              <a:ext cx="126343" cy="137193"/>
            </a:xfrm>
            <a:custGeom>
              <a:avLst/>
              <a:gdLst/>
              <a:ahLst/>
              <a:cxnLst/>
              <a:rect l="0" t="0" r="0" b="0"/>
              <a:pathLst>
                <a:path w="126343" h="137193">
                  <a:moveTo>
                    <a:pt x="0" y="42142"/>
                  </a:moveTo>
                  <a:lnTo>
                    <a:pt x="3119" y="84834"/>
                  </a:lnTo>
                  <a:lnTo>
                    <a:pt x="9065" y="132074"/>
                  </a:lnTo>
                  <a:lnTo>
                    <a:pt x="8382" y="137192"/>
                  </a:lnTo>
                  <a:lnTo>
                    <a:pt x="6759" y="137094"/>
                  </a:lnTo>
                  <a:lnTo>
                    <a:pt x="4505" y="133519"/>
                  </a:lnTo>
                  <a:lnTo>
                    <a:pt x="593" y="81500"/>
                  </a:lnTo>
                  <a:lnTo>
                    <a:pt x="2603" y="56125"/>
                  </a:lnTo>
                  <a:lnTo>
                    <a:pt x="16889" y="23279"/>
                  </a:lnTo>
                  <a:lnTo>
                    <a:pt x="29343" y="6072"/>
                  </a:lnTo>
                  <a:lnTo>
                    <a:pt x="37109" y="1718"/>
                  </a:lnTo>
                  <a:lnTo>
                    <a:pt x="55097" y="0"/>
                  </a:lnTo>
                  <a:lnTo>
                    <a:pt x="63638" y="3519"/>
                  </a:lnTo>
                  <a:lnTo>
                    <a:pt x="79366" y="16787"/>
                  </a:lnTo>
                  <a:lnTo>
                    <a:pt x="100121" y="61137"/>
                  </a:lnTo>
                  <a:lnTo>
                    <a:pt x="111813" y="90664"/>
                  </a:lnTo>
                  <a:lnTo>
                    <a:pt x="126342" y="105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30962" y="3253638"/>
              <a:ext cx="113060" cy="312361"/>
            </a:xfrm>
            <a:custGeom>
              <a:avLst/>
              <a:gdLst/>
              <a:ahLst/>
              <a:cxnLst/>
              <a:rect l="0" t="0" r="0" b="0"/>
              <a:pathLst>
                <a:path w="113060" h="312361">
                  <a:moveTo>
                    <a:pt x="70945" y="220766"/>
                  </a:moveTo>
                  <a:lnTo>
                    <a:pt x="65355" y="198409"/>
                  </a:lnTo>
                  <a:lnTo>
                    <a:pt x="60199" y="190653"/>
                  </a:lnTo>
                  <a:lnTo>
                    <a:pt x="45112" y="178917"/>
                  </a:lnTo>
                  <a:lnTo>
                    <a:pt x="37345" y="179998"/>
                  </a:lnTo>
                  <a:lnTo>
                    <a:pt x="22476" y="193678"/>
                  </a:lnTo>
                  <a:lnTo>
                    <a:pt x="6540" y="222099"/>
                  </a:lnTo>
                  <a:lnTo>
                    <a:pt x="0" y="258336"/>
                  </a:lnTo>
                  <a:lnTo>
                    <a:pt x="3650" y="298708"/>
                  </a:lnTo>
                  <a:lnTo>
                    <a:pt x="9704" y="306652"/>
                  </a:lnTo>
                  <a:lnTo>
                    <a:pt x="18419" y="310779"/>
                  </a:lnTo>
                  <a:lnTo>
                    <a:pt x="28909" y="312360"/>
                  </a:lnTo>
                  <a:lnTo>
                    <a:pt x="46803" y="307878"/>
                  </a:lnTo>
                  <a:lnTo>
                    <a:pt x="54850" y="303407"/>
                  </a:lnTo>
                  <a:lnTo>
                    <a:pt x="66911" y="285961"/>
                  </a:lnTo>
                  <a:lnTo>
                    <a:pt x="84186" y="231045"/>
                  </a:lnTo>
                  <a:lnTo>
                    <a:pt x="89686" y="181047"/>
                  </a:lnTo>
                  <a:lnTo>
                    <a:pt x="96905" y="129189"/>
                  </a:lnTo>
                  <a:lnTo>
                    <a:pt x="101419" y="67669"/>
                  </a:lnTo>
                  <a:lnTo>
                    <a:pt x="99191" y="13576"/>
                  </a:lnTo>
                  <a:lnTo>
                    <a:pt x="96794" y="1921"/>
                  </a:lnTo>
                  <a:lnTo>
                    <a:pt x="95197" y="0"/>
                  </a:lnTo>
                  <a:lnTo>
                    <a:pt x="92423" y="48339"/>
                  </a:lnTo>
                  <a:lnTo>
                    <a:pt x="98151" y="103215"/>
                  </a:lnTo>
                  <a:lnTo>
                    <a:pt x="96682" y="166047"/>
                  </a:lnTo>
                  <a:lnTo>
                    <a:pt x="106964" y="223866"/>
                  </a:lnTo>
                  <a:lnTo>
                    <a:pt x="113059" y="283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533097" y="3181937"/>
              <a:ext cx="239171" cy="289686"/>
            </a:xfrm>
            <a:custGeom>
              <a:avLst/>
              <a:gdLst/>
              <a:ahLst/>
              <a:cxnLst/>
              <a:rect l="0" t="0" r="0" b="0"/>
              <a:pathLst>
                <a:path w="239171" h="289686">
                  <a:moveTo>
                    <a:pt x="174177" y="29254"/>
                  </a:moveTo>
                  <a:lnTo>
                    <a:pt x="156197" y="13613"/>
                  </a:lnTo>
                  <a:lnTo>
                    <a:pt x="139280" y="5535"/>
                  </a:lnTo>
                  <a:lnTo>
                    <a:pt x="104436" y="0"/>
                  </a:lnTo>
                  <a:lnTo>
                    <a:pt x="70065" y="3949"/>
                  </a:lnTo>
                  <a:lnTo>
                    <a:pt x="37654" y="18117"/>
                  </a:lnTo>
                  <a:lnTo>
                    <a:pt x="11414" y="42722"/>
                  </a:lnTo>
                  <a:lnTo>
                    <a:pt x="2403" y="65266"/>
                  </a:lnTo>
                  <a:lnTo>
                    <a:pt x="0" y="77829"/>
                  </a:lnTo>
                  <a:lnTo>
                    <a:pt x="1907" y="88543"/>
                  </a:lnTo>
                  <a:lnTo>
                    <a:pt x="13385" y="106687"/>
                  </a:lnTo>
                  <a:lnTo>
                    <a:pt x="33305" y="116312"/>
                  </a:lnTo>
                  <a:lnTo>
                    <a:pt x="96658" y="124167"/>
                  </a:lnTo>
                  <a:lnTo>
                    <a:pt x="148076" y="135263"/>
                  </a:lnTo>
                  <a:lnTo>
                    <a:pt x="176614" y="143050"/>
                  </a:lnTo>
                  <a:lnTo>
                    <a:pt x="197098" y="154310"/>
                  </a:lnTo>
                  <a:lnTo>
                    <a:pt x="221783" y="179392"/>
                  </a:lnTo>
                  <a:lnTo>
                    <a:pt x="238325" y="214640"/>
                  </a:lnTo>
                  <a:lnTo>
                    <a:pt x="239170" y="225374"/>
                  </a:lnTo>
                  <a:lnTo>
                    <a:pt x="233869" y="243541"/>
                  </a:lnTo>
                  <a:lnTo>
                    <a:pt x="217731" y="266922"/>
                  </a:lnTo>
                  <a:lnTo>
                    <a:pt x="192541" y="283078"/>
                  </a:lnTo>
                  <a:lnTo>
                    <a:pt x="157262" y="289685"/>
                  </a:lnTo>
                  <a:lnTo>
                    <a:pt x="95809" y="283767"/>
                  </a:lnTo>
                  <a:lnTo>
                    <a:pt x="68892" y="281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54383" y="340070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645798" y="3117092"/>
            <a:ext cx="2018741" cy="348100"/>
            <a:chOff x="4645798" y="3117092"/>
            <a:chExt cx="2018741" cy="348100"/>
          </a:xfrm>
        </p:grpSpPr>
        <p:sp>
          <p:nvSpPr>
            <p:cNvPr id="70" name="Freeform 69"/>
            <p:cNvSpPr/>
            <p:nvPr/>
          </p:nvSpPr>
          <p:spPr>
            <a:xfrm>
              <a:off x="4645798" y="3117092"/>
              <a:ext cx="261249" cy="342810"/>
            </a:xfrm>
            <a:custGeom>
              <a:avLst/>
              <a:gdLst/>
              <a:ahLst/>
              <a:cxnLst/>
              <a:rect l="0" t="0" r="0" b="0"/>
              <a:pathLst>
                <a:path w="261249" h="342810">
                  <a:moveTo>
                    <a:pt x="239425" y="30073"/>
                  </a:moveTo>
                  <a:lnTo>
                    <a:pt x="186397" y="15419"/>
                  </a:lnTo>
                  <a:lnTo>
                    <a:pt x="128951" y="10281"/>
                  </a:lnTo>
                  <a:lnTo>
                    <a:pt x="74449" y="6146"/>
                  </a:lnTo>
                  <a:lnTo>
                    <a:pt x="23953" y="0"/>
                  </a:lnTo>
                  <a:lnTo>
                    <a:pt x="15058" y="4176"/>
                  </a:lnTo>
                  <a:lnTo>
                    <a:pt x="9128" y="11638"/>
                  </a:lnTo>
                  <a:lnTo>
                    <a:pt x="2540" y="32408"/>
                  </a:lnTo>
                  <a:lnTo>
                    <a:pt x="0" y="70409"/>
                  </a:lnTo>
                  <a:lnTo>
                    <a:pt x="5911" y="125172"/>
                  </a:lnTo>
                  <a:lnTo>
                    <a:pt x="6540" y="139096"/>
                  </a:lnTo>
                  <a:lnTo>
                    <a:pt x="11638" y="148378"/>
                  </a:lnTo>
                  <a:lnTo>
                    <a:pt x="19717" y="154567"/>
                  </a:lnTo>
                  <a:lnTo>
                    <a:pt x="29782" y="158692"/>
                  </a:lnTo>
                  <a:lnTo>
                    <a:pt x="38831" y="159103"/>
                  </a:lnTo>
                  <a:lnTo>
                    <a:pt x="94225" y="141289"/>
                  </a:lnTo>
                  <a:lnTo>
                    <a:pt x="148915" y="147751"/>
                  </a:lnTo>
                  <a:lnTo>
                    <a:pt x="192330" y="160087"/>
                  </a:lnTo>
                  <a:lnTo>
                    <a:pt x="232851" y="185216"/>
                  </a:lnTo>
                  <a:lnTo>
                    <a:pt x="256064" y="216941"/>
                  </a:lnTo>
                  <a:lnTo>
                    <a:pt x="261248" y="242587"/>
                  </a:lnTo>
                  <a:lnTo>
                    <a:pt x="258482" y="268413"/>
                  </a:lnTo>
                  <a:lnTo>
                    <a:pt x="243772" y="301514"/>
                  </a:lnTo>
                  <a:lnTo>
                    <a:pt x="231218" y="318779"/>
                  </a:lnTo>
                  <a:lnTo>
                    <a:pt x="208481" y="331132"/>
                  </a:lnTo>
                  <a:lnTo>
                    <a:pt x="162796" y="341544"/>
                  </a:lnTo>
                  <a:lnTo>
                    <a:pt x="134007" y="342809"/>
                  </a:lnTo>
                  <a:lnTo>
                    <a:pt x="102554" y="335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22093" y="34524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94317" y="3137198"/>
              <a:ext cx="330109" cy="302909"/>
            </a:xfrm>
            <a:custGeom>
              <a:avLst/>
              <a:gdLst/>
              <a:ahLst/>
              <a:cxnLst/>
              <a:rect l="0" t="0" r="0" b="0"/>
              <a:pathLst>
                <a:path w="330109" h="302909">
                  <a:moveTo>
                    <a:pt x="164688" y="20495"/>
                  </a:moveTo>
                  <a:lnTo>
                    <a:pt x="102408" y="3707"/>
                  </a:lnTo>
                  <a:lnTo>
                    <a:pt x="48357" y="281"/>
                  </a:lnTo>
                  <a:lnTo>
                    <a:pt x="34492" y="0"/>
                  </a:lnTo>
                  <a:lnTo>
                    <a:pt x="24078" y="3322"/>
                  </a:lnTo>
                  <a:lnTo>
                    <a:pt x="15966" y="9047"/>
                  </a:lnTo>
                  <a:lnTo>
                    <a:pt x="9388" y="16372"/>
                  </a:lnTo>
                  <a:lnTo>
                    <a:pt x="2079" y="36991"/>
                  </a:lnTo>
                  <a:lnTo>
                    <a:pt x="0" y="61752"/>
                  </a:lnTo>
                  <a:lnTo>
                    <a:pt x="5078" y="118895"/>
                  </a:lnTo>
                  <a:lnTo>
                    <a:pt x="5639" y="135228"/>
                  </a:lnTo>
                  <a:lnTo>
                    <a:pt x="9522" y="144947"/>
                  </a:lnTo>
                  <a:lnTo>
                    <a:pt x="15621" y="150257"/>
                  </a:lnTo>
                  <a:lnTo>
                    <a:pt x="23196" y="152626"/>
                  </a:lnTo>
                  <a:lnTo>
                    <a:pt x="30586" y="151867"/>
                  </a:lnTo>
                  <a:lnTo>
                    <a:pt x="91870" y="122852"/>
                  </a:lnTo>
                  <a:lnTo>
                    <a:pt x="102104" y="116809"/>
                  </a:lnTo>
                  <a:lnTo>
                    <a:pt x="129074" y="113215"/>
                  </a:lnTo>
                  <a:lnTo>
                    <a:pt x="177142" y="117768"/>
                  </a:lnTo>
                  <a:lnTo>
                    <a:pt x="234608" y="129787"/>
                  </a:lnTo>
                  <a:lnTo>
                    <a:pt x="285821" y="145765"/>
                  </a:lnTo>
                  <a:lnTo>
                    <a:pt x="304703" y="161569"/>
                  </a:lnTo>
                  <a:lnTo>
                    <a:pt x="322897" y="190197"/>
                  </a:lnTo>
                  <a:lnTo>
                    <a:pt x="330108" y="226495"/>
                  </a:lnTo>
                  <a:lnTo>
                    <a:pt x="325555" y="246972"/>
                  </a:lnTo>
                  <a:lnTo>
                    <a:pt x="303569" y="279181"/>
                  </a:lnTo>
                  <a:lnTo>
                    <a:pt x="277978" y="295365"/>
                  </a:lnTo>
                  <a:lnTo>
                    <a:pt x="222248" y="302908"/>
                  </a:lnTo>
                  <a:lnTo>
                    <a:pt x="168085" y="301278"/>
                  </a:lnTo>
                  <a:lnTo>
                    <a:pt x="133102" y="294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48559" y="326297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88257" y="3292"/>
                  </a:lnTo>
                  <a:lnTo>
                    <a:pt x="3515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63158" y="3139539"/>
              <a:ext cx="307410" cy="320662"/>
            </a:xfrm>
            <a:custGeom>
              <a:avLst/>
              <a:gdLst/>
              <a:ahLst/>
              <a:cxnLst/>
              <a:rect l="0" t="0" r="0" b="0"/>
              <a:pathLst>
                <a:path w="307410" h="320662">
                  <a:moveTo>
                    <a:pt x="17028" y="28683"/>
                  </a:moveTo>
                  <a:lnTo>
                    <a:pt x="260" y="23094"/>
                  </a:lnTo>
                  <a:lnTo>
                    <a:pt x="0" y="21447"/>
                  </a:lnTo>
                  <a:lnTo>
                    <a:pt x="59892" y="6894"/>
                  </a:lnTo>
                  <a:lnTo>
                    <a:pt x="94070" y="0"/>
                  </a:lnTo>
                  <a:lnTo>
                    <a:pt x="130713" y="1077"/>
                  </a:lnTo>
                  <a:lnTo>
                    <a:pt x="174535" y="11922"/>
                  </a:lnTo>
                  <a:lnTo>
                    <a:pt x="181694" y="18679"/>
                  </a:lnTo>
                  <a:lnTo>
                    <a:pt x="189649" y="38665"/>
                  </a:lnTo>
                  <a:lnTo>
                    <a:pt x="190065" y="60025"/>
                  </a:lnTo>
                  <a:lnTo>
                    <a:pt x="185181" y="81217"/>
                  </a:lnTo>
                  <a:lnTo>
                    <a:pt x="175211" y="102334"/>
                  </a:lnTo>
                  <a:lnTo>
                    <a:pt x="150855" y="128364"/>
                  </a:lnTo>
                  <a:lnTo>
                    <a:pt x="115822" y="145306"/>
                  </a:lnTo>
                  <a:lnTo>
                    <a:pt x="109797" y="146206"/>
                  </a:lnTo>
                  <a:lnTo>
                    <a:pt x="108120" y="144466"/>
                  </a:lnTo>
                  <a:lnTo>
                    <a:pt x="109342" y="140966"/>
                  </a:lnTo>
                  <a:lnTo>
                    <a:pt x="123177" y="137078"/>
                  </a:lnTo>
                  <a:lnTo>
                    <a:pt x="143754" y="136520"/>
                  </a:lnTo>
                  <a:lnTo>
                    <a:pt x="207242" y="148804"/>
                  </a:lnTo>
                  <a:lnTo>
                    <a:pt x="256073" y="163371"/>
                  </a:lnTo>
                  <a:lnTo>
                    <a:pt x="281789" y="182194"/>
                  </a:lnTo>
                  <a:lnTo>
                    <a:pt x="296917" y="199856"/>
                  </a:lnTo>
                  <a:lnTo>
                    <a:pt x="305200" y="225643"/>
                  </a:lnTo>
                  <a:lnTo>
                    <a:pt x="307409" y="240708"/>
                  </a:lnTo>
                  <a:lnTo>
                    <a:pt x="305372" y="253091"/>
                  </a:lnTo>
                  <a:lnTo>
                    <a:pt x="293750" y="273089"/>
                  </a:lnTo>
                  <a:lnTo>
                    <a:pt x="273065" y="297501"/>
                  </a:lnTo>
                  <a:lnTo>
                    <a:pt x="240940" y="313964"/>
                  </a:lnTo>
                  <a:lnTo>
                    <a:pt x="201786" y="320661"/>
                  </a:lnTo>
                  <a:lnTo>
                    <a:pt x="160549" y="317056"/>
                  </a:lnTo>
                  <a:lnTo>
                    <a:pt x="101256" y="291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06611" y="317875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75026" y="3305092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30896" y="5590"/>
                  </a:lnTo>
                  <a:lnTo>
                    <a:pt x="71179" y="18212"/>
                  </a:lnTo>
                  <a:lnTo>
                    <a:pt x="3395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697922" y="2968835"/>
            <a:ext cx="1057153" cy="650724"/>
            <a:chOff x="6697922" y="2968835"/>
            <a:chExt cx="1057153" cy="650724"/>
          </a:xfrm>
        </p:grpSpPr>
        <p:sp>
          <p:nvSpPr>
            <p:cNvPr id="78" name="Freeform 77"/>
            <p:cNvSpPr/>
            <p:nvPr/>
          </p:nvSpPr>
          <p:spPr>
            <a:xfrm>
              <a:off x="6899960" y="3139535"/>
              <a:ext cx="168914" cy="388772"/>
            </a:xfrm>
            <a:custGeom>
              <a:avLst/>
              <a:gdLst/>
              <a:ahLst/>
              <a:cxnLst/>
              <a:rect l="0" t="0" r="0" b="0"/>
              <a:pathLst>
                <a:path w="168914" h="388772">
                  <a:moveTo>
                    <a:pt x="38320" y="70801"/>
                  </a:moveTo>
                  <a:lnTo>
                    <a:pt x="27141" y="81979"/>
                  </a:lnTo>
                  <a:lnTo>
                    <a:pt x="21508" y="82933"/>
                  </a:lnTo>
                  <a:lnTo>
                    <a:pt x="15414" y="81228"/>
                  </a:lnTo>
                  <a:lnTo>
                    <a:pt x="9012" y="77752"/>
                  </a:lnTo>
                  <a:lnTo>
                    <a:pt x="4743" y="70756"/>
                  </a:lnTo>
                  <a:lnTo>
                    <a:pt x="0" y="50504"/>
                  </a:lnTo>
                  <a:lnTo>
                    <a:pt x="1075" y="40892"/>
                  </a:lnTo>
                  <a:lnTo>
                    <a:pt x="8508" y="23973"/>
                  </a:lnTo>
                  <a:lnTo>
                    <a:pt x="22730" y="11774"/>
                  </a:lnTo>
                  <a:lnTo>
                    <a:pt x="41920" y="3622"/>
                  </a:lnTo>
                  <a:lnTo>
                    <a:pt x="66046" y="0"/>
                  </a:lnTo>
                  <a:lnTo>
                    <a:pt x="86128" y="4628"/>
                  </a:lnTo>
                  <a:lnTo>
                    <a:pt x="94758" y="9138"/>
                  </a:lnTo>
                  <a:lnTo>
                    <a:pt x="118083" y="37843"/>
                  </a:lnTo>
                  <a:lnTo>
                    <a:pt x="145755" y="97869"/>
                  </a:lnTo>
                  <a:lnTo>
                    <a:pt x="159710" y="149921"/>
                  </a:lnTo>
                  <a:lnTo>
                    <a:pt x="168913" y="205768"/>
                  </a:lnTo>
                  <a:lnTo>
                    <a:pt x="165849" y="264097"/>
                  </a:lnTo>
                  <a:lnTo>
                    <a:pt x="162849" y="295921"/>
                  </a:lnTo>
                  <a:lnTo>
                    <a:pt x="146837" y="338974"/>
                  </a:lnTo>
                  <a:lnTo>
                    <a:pt x="129834" y="363124"/>
                  </a:lnTo>
                  <a:lnTo>
                    <a:pt x="110578" y="379317"/>
                  </a:lnTo>
                  <a:lnTo>
                    <a:pt x="100530" y="385273"/>
                  </a:lnTo>
                  <a:lnTo>
                    <a:pt x="76887" y="388771"/>
                  </a:lnTo>
                  <a:lnTo>
                    <a:pt x="64031" y="388066"/>
                  </a:lnTo>
                  <a:lnTo>
                    <a:pt x="40388" y="377924"/>
                  </a:lnTo>
                  <a:lnTo>
                    <a:pt x="29170" y="370306"/>
                  </a:lnTo>
                  <a:lnTo>
                    <a:pt x="21691" y="360548"/>
                  </a:lnTo>
                  <a:lnTo>
                    <a:pt x="13382" y="337227"/>
                  </a:lnTo>
                  <a:lnTo>
                    <a:pt x="15845" y="326797"/>
                  </a:lnTo>
                  <a:lnTo>
                    <a:pt x="31061" y="308970"/>
                  </a:lnTo>
                  <a:lnTo>
                    <a:pt x="40499" y="304449"/>
                  </a:lnTo>
                  <a:lnTo>
                    <a:pt x="60346" y="302546"/>
                  </a:lnTo>
                  <a:lnTo>
                    <a:pt x="91249" y="308052"/>
                  </a:lnTo>
                  <a:lnTo>
                    <a:pt x="109027" y="320135"/>
                  </a:lnTo>
                  <a:lnTo>
                    <a:pt x="154133" y="365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43606" y="35156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34241" y="3220864"/>
              <a:ext cx="277848" cy="324911"/>
            </a:xfrm>
            <a:custGeom>
              <a:avLst/>
              <a:gdLst/>
              <a:ahLst/>
              <a:cxnLst/>
              <a:rect l="0" t="0" r="0" b="0"/>
              <a:pathLst>
                <a:path w="277848" h="324911">
                  <a:moveTo>
                    <a:pt x="214692" y="0"/>
                  </a:moveTo>
                  <a:lnTo>
                    <a:pt x="156074" y="9065"/>
                  </a:lnTo>
                  <a:lnTo>
                    <a:pt x="93495" y="10240"/>
                  </a:lnTo>
                  <a:lnTo>
                    <a:pt x="31048" y="7352"/>
                  </a:lnTo>
                  <a:lnTo>
                    <a:pt x="18562" y="4902"/>
                  </a:lnTo>
                  <a:lnTo>
                    <a:pt x="10239" y="7947"/>
                  </a:lnTo>
                  <a:lnTo>
                    <a:pt x="4690" y="14657"/>
                  </a:lnTo>
                  <a:lnTo>
                    <a:pt x="991" y="23809"/>
                  </a:lnTo>
                  <a:lnTo>
                    <a:pt x="0" y="46457"/>
                  </a:lnTo>
                  <a:lnTo>
                    <a:pt x="8897" y="99124"/>
                  </a:lnTo>
                  <a:lnTo>
                    <a:pt x="28464" y="157117"/>
                  </a:lnTo>
                  <a:lnTo>
                    <a:pt x="34388" y="167915"/>
                  </a:lnTo>
                  <a:lnTo>
                    <a:pt x="40677" y="172775"/>
                  </a:lnTo>
                  <a:lnTo>
                    <a:pt x="47209" y="173675"/>
                  </a:lnTo>
                  <a:lnTo>
                    <a:pt x="98270" y="163078"/>
                  </a:lnTo>
                  <a:lnTo>
                    <a:pt x="152094" y="170166"/>
                  </a:lnTo>
                  <a:lnTo>
                    <a:pt x="207786" y="188421"/>
                  </a:lnTo>
                  <a:lnTo>
                    <a:pt x="244231" y="213366"/>
                  </a:lnTo>
                  <a:lnTo>
                    <a:pt x="271666" y="242985"/>
                  </a:lnTo>
                  <a:lnTo>
                    <a:pt x="276071" y="254406"/>
                  </a:lnTo>
                  <a:lnTo>
                    <a:pt x="277847" y="279576"/>
                  </a:lnTo>
                  <a:lnTo>
                    <a:pt x="274342" y="290499"/>
                  </a:lnTo>
                  <a:lnTo>
                    <a:pt x="261090" y="308875"/>
                  </a:lnTo>
                  <a:lnTo>
                    <a:pt x="240382" y="318602"/>
                  </a:lnTo>
                  <a:lnTo>
                    <a:pt x="183372" y="324847"/>
                  </a:lnTo>
                  <a:lnTo>
                    <a:pt x="127700" y="324910"/>
                  </a:lnTo>
                  <a:lnTo>
                    <a:pt x="9887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97922" y="2968835"/>
              <a:ext cx="1057153" cy="650724"/>
            </a:xfrm>
            <a:custGeom>
              <a:avLst/>
              <a:gdLst/>
              <a:ahLst/>
              <a:cxnLst/>
              <a:rect l="0" t="0" r="0" b="0"/>
              <a:pathLst>
                <a:path w="1057153" h="650724">
                  <a:moveTo>
                    <a:pt x="766782" y="83573"/>
                  </a:moveTo>
                  <a:lnTo>
                    <a:pt x="748802" y="67932"/>
                  </a:lnTo>
                  <a:lnTo>
                    <a:pt x="690089" y="43966"/>
                  </a:lnTo>
                  <a:lnTo>
                    <a:pt x="634173" y="22631"/>
                  </a:lnTo>
                  <a:lnTo>
                    <a:pt x="571872" y="6805"/>
                  </a:lnTo>
                  <a:lnTo>
                    <a:pt x="523678" y="1555"/>
                  </a:lnTo>
                  <a:lnTo>
                    <a:pt x="468583" y="0"/>
                  </a:lnTo>
                  <a:lnTo>
                    <a:pt x="408792" y="7880"/>
                  </a:lnTo>
                  <a:lnTo>
                    <a:pt x="356554" y="17342"/>
                  </a:lnTo>
                  <a:lnTo>
                    <a:pt x="294437" y="34500"/>
                  </a:lnTo>
                  <a:lnTo>
                    <a:pt x="240547" y="60329"/>
                  </a:lnTo>
                  <a:lnTo>
                    <a:pt x="177203" y="86501"/>
                  </a:lnTo>
                  <a:lnTo>
                    <a:pt x="125716" y="126290"/>
                  </a:lnTo>
                  <a:lnTo>
                    <a:pt x="65065" y="185235"/>
                  </a:lnTo>
                  <a:lnTo>
                    <a:pt x="29813" y="246454"/>
                  </a:lnTo>
                  <a:lnTo>
                    <a:pt x="7306" y="307080"/>
                  </a:lnTo>
                  <a:lnTo>
                    <a:pt x="0" y="364116"/>
                  </a:lnTo>
                  <a:lnTo>
                    <a:pt x="1677" y="420443"/>
                  </a:lnTo>
                  <a:lnTo>
                    <a:pt x="12927" y="476629"/>
                  </a:lnTo>
                  <a:lnTo>
                    <a:pt x="34150" y="513160"/>
                  </a:lnTo>
                  <a:lnTo>
                    <a:pt x="87752" y="563576"/>
                  </a:lnTo>
                  <a:lnTo>
                    <a:pt x="144106" y="596245"/>
                  </a:lnTo>
                  <a:lnTo>
                    <a:pt x="198598" y="612871"/>
                  </a:lnTo>
                  <a:lnTo>
                    <a:pt x="260074" y="630971"/>
                  </a:lnTo>
                  <a:lnTo>
                    <a:pt x="317390" y="647422"/>
                  </a:lnTo>
                  <a:lnTo>
                    <a:pt x="370806" y="650723"/>
                  </a:lnTo>
                  <a:lnTo>
                    <a:pt x="428747" y="650531"/>
                  </a:lnTo>
                  <a:lnTo>
                    <a:pt x="478931" y="643585"/>
                  </a:lnTo>
                  <a:lnTo>
                    <a:pt x="534874" y="635288"/>
                  </a:lnTo>
                  <a:lnTo>
                    <a:pt x="593765" y="628772"/>
                  </a:lnTo>
                  <a:lnTo>
                    <a:pt x="651538" y="614377"/>
                  </a:lnTo>
                  <a:lnTo>
                    <a:pt x="689612" y="608956"/>
                  </a:lnTo>
                  <a:lnTo>
                    <a:pt x="745268" y="586450"/>
                  </a:lnTo>
                  <a:lnTo>
                    <a:pt x="804547" y="561779"/>
                  </a:lnTo>
                  <a:lnTo>
                    <a:pt x="858600" y="535743"/>
                  </a:lnTo>
                  <a:lnTo>
                    <a:pt x="902342" y="504178"/>
                  </a:lnTo>
                  <a:lnTo>
                    <a:pt x="918278" y="491607"/>
                  </a:lnTo>
                  <a:lnTo>
                    <a:pt x="971647" y="456924"/>
                  </a:lnTo>
                  <a:lnTo>
                    <a:pt x="1023423" y="409209"/>
                  </a:lnTo>
                  <a:lnTo>
                    <a:pt x="1046635" y="372561"/>
                  </a:lnTo>
                  <a:lnTo>
                    <a:pt x="1057152" y="332066"/>
                  </a:lnTo>
                  <a:lnTo>
                    <a:pt x="1052300" y="276461"/>
                  </a:lnTo>
                  <a:lnTo>
                    <a:pt x="1042193" y="236782"/>
                  </a:lnTo>
                  <a:lnTo>
                    <a:pt x="1023731" y="207997"/>
                  </a:lnTo>
                  <a:lnTo>
                    <a:pt x="994214" y="178931"/>
                  </a:lnTo>
                  <a:lnTo>
                    <a:pt x="948294" y="154982"/>
                  </a:lnTo>
                  <a:lnTo>
                    <a:pt x="894263" y="134237"/>
                  </a:lnTo>
                  <a:lnTo>
                    <a:pt x="839667" y="116154"/>
                  </a:lnTo>
                  <a:lnTo>
                    <a:pt x="784169" y="106907"/>
                  </a:lnTo>
                  <a:lnTo>
                    <a:pt x="756254" y="104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3684974" y="2526839"/>
            <a:ext cx="2699422" cy="236524"/>
          </a:xfrm>
          <a:custGeom>
            <a:avLst/>
            <a:gdLst/>
            <a:ahLst/>
            <a:cxnLst/>
            <a:rect l="0" t="0" r="0" b="0"/>
            <a:pathLst>
              <a:path w="2699422" h="236524">
                <a:moveTo>
                  <a:pt x="2684767" y="0"/>
                </a:moveTo>
                <a:lnTo>
                  <a:pt x="2687887" y="42692"/>
                </a:lnTo>
                <a:lnTo>
                  <a:pt x="2699421" y="84342"/>
                </a:lnTo>
                <a:lnTo>
                  <a:pt x="2696876" y="91323"/>
                </a:lnTo>
                <a:lnTo>
                  <a:pt x="2690500" y="95977"/>
                </a:lnTo>
                <a:lnTo>
                  <a:pt x="2659169" y="102527"/>
                </a:lnTo>
                <a:lnTo>
                  <a:pt x="2606661" y="104740"/>
                </a:lnTo>
                <a:lnTo>
                  <a:pt x="2552398" y="99112"/>
                </a:lnTo>
                <a:lnTo>
                  <a:pt x="2490257" y="104241"/>
                </a:lnTo>
                <a:lnTo>
                  <a:pt x="2435299" y="106249"/>
                </a:lnTo>
                <a:lnTo>
                  <a:pt x="2379382" y="113577"/>
                </a:lnTo>
                <a:lnTo>
                  <a:pt x="2323277" y="120961"/>
                </a:lnTo>
                <a:lnTo>
                  <a:pt x="2267134" y="125279"/>
                </a:lnTo>
                <a:lnTo>
                  <a:pt x="2210984" y="126132"/>
                </a:lnTo>
                <a:lnTo>
                  <a:pt x="2148030" y="133550"/>
                </a:lnTo>
                <a:lnTo>
                  <a:pt x="2091401" y="133095"/>
                </a:lnTo>
                <a:lnTo>
                  <a:pt x="2029826" y="127676"/>
                </a:lnTo>
                <a:lnTo>
                  <a:pt x="1966809" y="134851"/>
                </a:lnTo>
                <a:lnTo>
                  <a:pt x="1906688" y="136472"/>
                </a:lnTo>
                <a:lnTo>
                  <a:pt x="1846893" y="136792"/>
                </a:lnTo>
                <a:lnTo>
                  <a:pt x="1790022" y="139974"/>
                </a:lnTo>
                <a:lnTo>
                  <a:pt x="1733727" y="145932"/>
                </a:lnTo>
                <a:lnTo>
                  <a:pt x="1686000" y="146965"/>
                </a:lnTo>
                <a:lnTo>
                  <a:pt x="1634813" y="147270"/>
                </a:lnTo>
                <a:lnTo>
                  <a:pt x="1582602" y="152950"/>
                </a:lnTo>
                <a:lnTo>
                  <a:pt x="1530088" y="156453"/>
                </a:lnTo>
                <a:lnTo>
                  <a:pt x="1477483" y="157490"/>
                </a:lnTo>
                <a:lnTo>
                  <a:pt x="1424852" y="157798"/>
                </a:lnTo>
                <a:lnTo>
                  <a:pt x="1370306" y="165137"/>
                </a:lnTo>
                <a:lnTo>
                  <a:pt x="1312566" y="170920"/>
                </a:lnTo>
                <a:lnTo>
                  <a:pt x="1262384" y="176595"/>
                </a:lnTo>
                <a:lnTo>
                  <a:pt x="1213590" y="178277"/>
                </a:lnTo>
                <a:lnTo>
                  <a:pt x="1160770" y="184434"/>
                </a:lnTo>
                <a:lnTo>
                  <a:pt x="1102070" y="189679"/>
                </a:lnTo>
                <a:lnTo>
                  <a:pt x="1048014" y="197648"/>
                </a:lnTo>
                <a:lnTo>
                  <a:pt x="987294" y="199569"/>
                </a:lnTo>
                <a:lnTo>
                  <a:pt x="938799" y="199901"/>
                </a:lnTo>
                <a:lnTo>
                  <a:pt x="877246" y="201184"/>
                </a:lnTo>
                <a:lnTo>
                  <a:pt x="828334" y="207269"/>
                </a:lnTo>
                <a:lnTo>
                  <a:pt x="769292" y="209918"/>
                </a:lnTo>
                <a:lnTo>
                  <a:pt x="712568" y="210441"/>
                </a:lnTo>
                <a:lnTo>
                  <a:pt x="656304" y="211714"/>
                </a:lnTo>
                <a:lnTo>
                  <a:pt x="600130" y="218898"/>
                </a:lnTo>
                <a:lnTo>
                  <a:pt x="543974" y="220664"/>
                </a:lnTo>
                <a:lnTo>
                  <a:pt x="482115" y="229374"/>
                </a:lnTo>
                <a:lnTo>
                  <a:pt x="427725" y="231182"/>
                </a:lnTo>
                <a:lnTo>
                  <a:pt x="371921" y="231539"/>
                </a:lnTo>
                <a:lnTo>
                  <a:pt x="315837" y="231610"/>
                </a:lnTo>
                <a:lnTo>
                  <a:pt x="259699" y="231624"/>
                </a:lnTo>
                <a:lnTo>
                  <a:pt x="203550" y="231626"/>
                </a:lnTo>
                <a:lnTo>
                  <a:pt x="147399" y="231627"/>
                </a:lnTo>
                <a:lnTo>
                  <a:pt x="91247" y="231627"/>
                </a:lnTo>
                <a:lnTo>
                  <a:pt x="44670" y="236523"/>
                </a:lnTo>
                <a:lnTo>
                  <a:pt x="27262" y="229514"/>
                </a:lnTo>
                <a:lnTo>
                  <a:pt x="21684" y="220859"/>
                </a:lnTo>
                <a:lnTo>
                  <a:pt x="6408" y="159745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932311" y="2716352"/>
            <a:ext cx="152954" cy="170697"/>
          </a:xfrm>
          <a:custGeom>
            <a:avLst/>
            <a:gdLst/>
            <a:ahLst/>
            <a:cxnLst/>
            <a:rect l="0" t="0" r="0" b="0"/>
            <a:pathLst>
              <a:path w="152954" h="170697">
                <a:moveTo>
                  <a:pt x="89782" y="0"/>
                </a:moveTo>
                <a:lnTo>
                  <a:pt x="84193" y="16767"/>
                </a:lnTo>
                <a:lnTo>
                  <a:pt x="84568" y="34358"/>
                </a:lnTo>
                <a:lnTo>
                  <a:pt x="90265" y="91829"/>
                </a:lnTo>
                <a:lnTo>
                  <a:pt x="104346" y="147013"/>
                </a:lnTo>
                <a:lnTo>
                  <a:pt x="103001" y="152991"/>
                </a:lnTo>
                <a:lnTo>
                  <a:pt x="98594" y="155806"/>
                </a:lnTo>
                <a:lnTo>
                  <a:pt x="92147" y="156513"/>
                </a:lnTo>
                <a:lnTo>
                  <a:pt x="75625" y="151060"/>
                </a:lnTo>
                <a:lnTo>
                  <a:pt x="15764" y="118330"/>
                </a:lnTo>
                <a:lnTo>
                  <a:pt x="5342" y="113982"/>
                </a:lnTo>
                <a:lnTo>
                  <a:pt x="733" y="113422"/>
                </a:lnTo>
                <a:lnTo>
                  <a:pt x="0" y="115389"/>
                </a:lnTo>
                <a:lnTo>
                  <a:pt x="5425" y="123814"/>
                </a:lnTo>
                <a:lnTo>
                  <a:pt x="34537" y="155009"/>
                </a:lnTo>
                <a:lnTo>
                  <a:pt x="60545" y="170061"/>
                </a:lnTo>
                <a:lnTo>
                  <a:pt x="70291" y="170696"/>
                </a:lnTo>
                <a:lnTo>
                  <a:pt x="129693" y="152121"/>
                </a:lnTo>
                <a:lnTo>
                  <a:pt x="152953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886441" y="1758259"/>
            <a:ext cx="146389" cy="179974"/>
          </a:xfrm>
          <a:custGeom>
            <a:avLst/>
            <a:gdLst/>
            <a:ahLst/>
            <a:cxnLst/>
            <a:rect l="0" t="0" r="0" b="0"/>
            <a:pathLst>
              <a:path w="146389" h="179974">
                <a:moveTo>
                  <a:pt x="51631" y="0"/>
                </a:moveTo>
                <a:lnTo>
                  <a:pt x="59964" y="37478"/>
                </a:lnTo>
                <a:lnTo>
                  <a:pt x="61726" y="88901"/>
                </a:lnTo>
                <a:lnTo>
                  <a:pt x="60904" y="142949"/>
                </a:lnTo>
                <a:lnTo>
                  <a:pt x="56533" y="166478"/>
                </a:lnTo>
                <a:lnTo>
                  <a:pt x="52559" y="171816"/>
                </a:lnTo>
                <a:lnTo>
                  <a:pt x="47571" y="173036"/>
                </a:lnTo>
                <a:lnTo>
                  <a:pt x="41906" y="171509"/>
                </a:lnTo>
                <a:lnTo>
                  <a:pt x="16001" y="152248"/>
                </a:lnTo>
                <a:lnTo>
                  <a:pt x="0" y="137397"/>
                </a:lnTo>
                <a:lnTo>
                  <a:pt x="38317" y="176180"/>
                </a:lnTo>
                <a:lnTo>
                  <a:pt x="46265" y="179454"/>
                </a:lnTo>
                <a:lnTo>
                  <a:pt x="64454" y="179973"/>
                </a:lnTo>
                <a:lnTo>
                  <a:pt x="81117" y="173184"/>
                </a:lnTo>
                <a:lnTo>
                  <a:pt x="116467" y="155352"/>
                </a:lnTo>
                <a:lnTo>
                  <a:pt x="146388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3491857" y="1874072"/>
            <a:ext cx="161532" cy="132582"/>
            <a:chOff x="3491857" y="1874072"/>
            <a:chExt cx="161532" cy="132582"/>
          </a:xfrm>
        </p:grpSpPr>
        <p:sp>
          <p:nvSpPr>
            <p:cNvPr id="86" name="Freeform 85"/>
            <p:cNvSpPr/>
            <p:nvPr/>
          </p:nvSpPr>
          <p:spPr>
            <a:xfrm>
              <a:off x="3491857" y="1884601"/>
              <a:ext cx="161532" cy="122053"/>
            </a:xfrm>
            <a:custGeom>
              <a:avLst/>
              <a:gdLst/>
              <a:ahLst/>
              <a:cxnLst/>
              <a:rect l="0" t="0" r="0" b="0"/>
              <a:pathLst>
                <a:path w="161532" h="122053">
                  <a:moveTo>
                    <a:pt x="24661" y="0"/>
                  </a:moveTo>
                  <a:lnTo>
                    <a:pt x="34236" y="24046"/>
                  </a:lnTo>
                  <a:lnTo>
                    <a:pt x="77658" y="82002"/>
                  </a:lnTo>
                  <a:lnTo>
                    <a:pt x="105449" y="111864"/>
                  </a:lnTo>
                  <a:lnTo>
                    <a:pt x="105426" y="116690"/>
                  </a:lnTo>
                  <a:lnTo>
                    <a:pt x="100731" y="119907"/>
                  </a:lnTo>
                  <a:lnTo>
                    <a:pt x="92922" y="122052"/>
                  </a:lnTo>
                  <a:lnTo>
                    <a:pt x="65163" y="119481"/>
                  </a:lnTo>
                  <a:lnTo>
                    <a:pt x="3462" y="101481"/>
                  </a:lnTo>
                  <a:lnTo>
                    <a:pt x="0" y="100409"/>
                  </a:lnTo>
                  <a:lnTo>
                    <a:pt x="57338" y="119680"/>
                  </a:lnTo>
                  <a:lnTo>
                    <a:pt x="77789" y="120261"/>
                  </a:lnTo>
                  <a:lnTo>
                    <a:pt x="119513" y="111103"/>
                  </a:lnTo>
                  <a:lnTo>
                    <a:pt x="137397" y="98512"/>
                  </a:lnTo>
                  <a:lnTo>
                    <a:pt x="16153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05989" y="1874072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31586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654884" y="350118"/>
            <a:ext cx="3893428" cy="612603"/>
            <a:chOff x="654884" y="350118"/>
            <a:chExt cx="3893428" cy="612603"/>
          </a:xfrm>
        </p:grpSpPr>
        <p:sp>
          <p:nvSpPr>
            <p:cNvPr id="2" name="Freeform 1"/>
            <p:cNvSpPr/>
            <p:nvPr/>
          </p:nvSpPr>
          <p:spPr>
            <a:xfrm>
              <a:off x="654884" y="433229"/>
              <a:ext cx="451436" cy="430108"/>
            </a:xfrm>
            <a:custGeom>
              <a:avLst/>
              <a:gdLst/>
              <a:ahLst/>
              <a:cxnLst/>
              <a:rect l="0" t="0" r="0" b="0"/>
              <a:pathLst>
                <a:path w="451436" h="430108">
                  <a:moveTo>
                    <a:pt x="92639" y="430107"/>
                  </a:moveTo>
                  <a:lnTo>
                    <a:pt x="87050" y="371490"/>
                  </a:lnTo>
                  <a:lnTo>
                    <a:pt x="71308" y="308654"/>
                  </a:lnTo>
                  <a:lnTo>
                    <a:pt x="60972" y="259980"/>
                  </a:lnTo>
                  <a:lnTo>
                    <a:pt x="52828" y="229323"/>
                  </a:lnTo>
                  <a:lnTo>
                    <a:pt x="27417" y="165916"/>
                  </a:lnTo>
                  <a:lnTo>
                    <a:pt x="12209" y="108903"/>
                  </a:lnTo>
                  <a:lnTo>
                    <a:pt x="0" y="46174"/>
                  </a:lnTo>
                  <a:lnTo>
                    <a:pt x="2804" y="34942"/>
                  </a:lnTo>
                  <a:lnTo>
                    <a:pt x="15277" y="16222"/>
                  </a:lnTo>
                  <a:lnTo>
                    <a:pt x="35639" y="6343"/>
                  </a:lnTo>
                  <a:lnTo>
                    <a:pt x="92428" y="0"/>
                  </a:lnTo>
                  <a:lnTo>
                    <a:pt x="142749" y="4491"/>
                  </a:lnTo>
                  <a:lnTo>
                    <a:pt x="194704" y="13230"/>
                  </a:lnTo>
                  <a:lnTo>
                    <a:pt x="250190" y="27834"/>
                  </a:lnTo>
                  <a:lnTo>
                    <a:pt x="308810" y="52035"/>
                  </a:lnTo>
                  <a:lnTo>
                    <a:pt x="360467" y="84935"/>
                  </a:lnTo>
                  <a:lnTo>
                    <a:pt x="396213" y="114924"/>
                  </a:lnTo>
                  <a:lnTo>
                    <a:pt x="431328" y="170970"/>
                  </a:lnTo>
                  <a:lnTo>
                    <a:pt x="446328" y="195612"/>
                  </a:lnTo>
                  <a:lnTo>
                    <a:pt x="451435" y="221382"/>
                  </a:lnTo>
                  <a:lnTo>
                    <a:pt x="445182" y="276054"/>
                  </a:lnTo>
                  <a:lnTo>
                    <a:pt x="430342" y="324678"/>
                  </a:lnTo>
                  <a:lnTo>
                    <a:pt x="405609" y="362084"/>
                  </a:lnTo>
                  <a:lnTo>
                    <a:pt x="373714" y="389025"/>
                  </a:lnTo>
                  <a:lnTo>
                    <a:pt x="311720" y="415970"/>
                  </a:lnTo>
                  <a:lnTo>
                    <a:pt x="260497" y="425918"/>
                  </a:lnTo>
                  <a:lnTo>
                    <a:pt x="208275" y="425747"/>
                  </a:lnTo>
                  <a:lnTo>
                    <a:pt x="161996" y="421406"/>
                  </a:lnTo>
                  <a:lnTo>
                    <a:pt x="124224" y="419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2240" y="705409"/>
              <a:ext cx="19595" cy="147400"/>
            </a:xfrm>
            <a:custGeom>
              <a:avLst/>
              <a:gdLst/>
              <a:ahLst/>
              <a:cxnLst/>
              <a:rect l="0" t="0" r="0" b="0"/>
              <a:pathLst>
                <a:path w="19595" h="147400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959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6355" y="647177"/>
              <a:ext cx="158432" cy="192018"/>
            </a:xfrm>
            <a:custGeom>
              <a:avLst/>
              <a:gdLst/>
              <a:ahLst/>
              <a:cxnLst/>
              <a:rect l="0" t="0" r="0" b="0"/>
              <a:pathLst>
                <a:path w="158432" h="192018">
                  <a:moveTo>
                    <a:pt x="86049" y="5589"/>
                  </a:moveTo>
                  <a:lnTo>
                    <a:pt x="69281" y="0"/>
                  </a:lnTo>
                  <a:lnTo>
                    <a:pt x="51690" y="376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21439" y="85956"/>
                  </a:lnTo>
                  <a:lnTo>
                    <a:pt x="40566" y="93950"/>
                  </a:lnTo>
                  <a:lnTo>
                    <a:pt x="63494" y="99843"/>
                  </a:lnTo>
                  <a:lnTo>
                    <a:pt x="117437" y="123691"/>
                  </a:lnTo>
                  <a:lnTo>
                    <a:pt x="149161" y="140668"/>
                  </a:lnTo>
                  <a:lnTo>
                    <a:pt x="155030" y="148284"/>
                  </a:lnTo>
                  <a:lnTo>
                    <a:pt x="157773" y="156871"/>
                  </a:lnTo>
                  <a:lnTo>
                    <a:pt x="158431" y="166106"/>
                  </a:lnTo>
                  <a:lnTo>
                    <a:pt x="155361" y="173431"/>
                  </a:lnTo>
                  <a:lnTo>
                    <a:pt x="142590" y="184691"/>
                  </a:lnTo>
                  <a:lnTo>
                    <a:pt x="110081" y="192017"/>
                  </a:lnTo>
                  <a:lnTo>
                    <a:pt x="65579" y="186088"/>
                  </a:lnTo>
                  <a:lnTo>
                    <a:pt x="29233" y="173651"/>
                  </a:lnTo>
                  <a:lnTo>
                    <a:pt x="12349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431668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6788" y="161762"/>
                  </a:lnTo>
                  <a:lnTo>
                    <a:pt x="20962" y="218205"/>
                  </a:lnTo>
                  <a:lnTo>
                    <a:pt x="26021" y="271090"/>
                  </a:lnTo>
                  <a:lnTo>
                    <a:pt x="24433" y="293619"/>
                  </a:lnTo>
                  <a:lnTo>
                    <a:pt x="29826" y="342918"/>
                  </a:lnTo>
                  <a:lnTo>
                    <a:pt x="38589" y="40512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610652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5949" y="0"/>
                  </a:lnTo>
                  <a:lnTo>
                    <a:pt x="156558" y="0"/>
                  </a:lnTo>
                  <a:lnTo>
                    <a:pt x="104879" y="0"/>
                  </a:lnTo>
                  <a:lnTo>
                    <a:pt x="5564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6673" y="684352"/>
              <a:ext cx="105286" cy="169564"/>
            </a:xfrm>
            <a:custGeom>
              <a:avLst/>
              <a:gdLst/>
              <a:ahLst/>
              <a:cxnLst/>
              <a:rect l="0" t="0" r="0" b="0"/>
              <a:pathLst>
                <a:path w="105286" h="169564">
                  <a:moveTo>
                    <a:pt x="0" y="42114"/>
                  </a:moveTo>
                  <a:lnTo>
                    <a:pt x="5589" y="104207"/>
                  </a:lnTo>
                  <a:lnTo>
                    <a:pt x="21331" y="157785"/>
                  </a:lnTo>
                  <a:lnTo>
                    <a:pt x="24749" y="168361"/>
                  </a:lnTo>
                  <a:lnTo>
                    <a:pt x="27028" y="169563"/>
                  </a:lnTo>
                  <a:lnTo>
                    <a:pt x="29560" y="155300"/>
                  </a:lnTo>
                  <a:lnTo>
                    <a:pt x="11533" y="96606"/>
                  </a:lnTo>
                  <a:lnTo>
                    <a:pt x="6296" y="74521"/>
                  </a:lnTo>
                  <a:lnTo>
                    <a:pt x="7867" y="53008"/>
                  </a:lnTo>
                  <a:lnTo>
                    <a:pt x="20918" y="21165"/>
                  </a:lnTo>
                  <a:lnTo>
                    <a:pt x="29154" y="14110"/>
                  </a:lnTo>
                  <a:lnTo>
                    <a:pt x="50782" y="62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5129" y="72646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7236" y="27556"/>
                  </a:lnTo>
                  <a:lnTo>
                    <a:pt x="9878" y="80659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1471" y="484310"/>
              <a:ext cx="185414" cy="360247"/>
            </a:xfrm>
            <a:custGeom>
              <a:avLst/>
              <a:gdLst/>
              <a:ahLst/>
              <a:cxnLst/>
              <a:rect l="0" t="0" r="0" b="0"/>
              <a:pathLst>
                <a:path w="185414" h="360247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14572" y="166209"/>
                  </a:lnTo>
                  <a:lnTo>
                    <a:pt x="29664" y="220433"/>
                  </a:lnTo>
                  <a:lnTo>
                    <a:pt x="41545" y="270424"/>
                  </a:lnTo>
                  <a:lnTo>
                    <a:pt x="50450" y="329238"/>
                  </a:lnTo>
                  <a:lnTo>
                    <a:pt x="48841" y="336475"/>
                  </a:lnTo>
                  <a:lnTo>
                    <a:pt x="45429" y="338961"/>
                  </a:lnTo>
                  <a:lnTo>
                    <a:pt x="40815" y="338278"/>
                  </a:lnTo>
                  <a:lnTo>
                    <a:pt x="37738" y="333143"/>
                  </a:lnTo>
                  <a:lnTo>
                    <a:pt x="32396" y="278415"/>
                  </a:lnTo>
                  <a:lnTo>
                    <a:pt x="37415" y="243541"/>
                  </a:lnTo>
                  <a:lnTo>
                    <a:pt x="51900" y="216570"/>
                  </a:lnTo>
                  <a:lnTo>
                    <a:pt x="61506" y="212230"/>
                  </a:lnTo>
                  <a:lnTo>
                    <a:pt x="87777" y="210528"/>
                  </a:lnTo>
                  <a:lnTo>
                    <a:pt x="124274" y="221736"/>
                  </a:lnTo>
                  <a:lnTo>
                    <a:pt x="151726" y="239875"/>
                  </a:lnTo>
                  <a:lnTo>
                    <a:pt x="174677" y="265657"/>
                  </a:lnTo>
                  <a:lnTo>
                    <a:pt x="182919" y="288476"/>
                  </a:lnTo>
                  <a:lnTo>
                    <a:pt x="185413" y="313045"/>
                  </a:lnTo>
                  <a:lnTo>
                    <a:pt x="182621" y="335663"/>
                  </a:lnTo>
                  <a:lnTo>
                    <a:pt x="176730" y="344268"/>
                  </a:lnTo>
                  <a:lnTo>
                    <a:pt x="157705" y="356949"/>
                  </a:lnTo>
                  <a:lnTo>
                    <a:pt x="127413" y="360246"/>
                  </a:lnTo>
                  <a:lnTo>
                    <a:pt x="80256" y="35864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3003" y="684352"/>
              <a:ext cx="94324" cy="145152"/>
            </a:xfrm>
            <a:custGeom>
              <a:avLst/>
              <a:gdLst/>
              <a:ahLst/>
              <a:cxnLst/>
              <a:rect l="0" t="0" r="0" b="0"/>
              <a:pathLst>
                <a:path w="94324" h="14515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33672"/>
                  </a:lnTo>
                  <a:lnTo>
                    <a:pt x="11567" y="140587"/>
                  </a:lnTo>
                  <a:lnTo>
                    <a:pt x="20435" y="144028"/>
                  </a:lnTo>
                  <a:lnTo>
                    <a:pt x="31026" y="145151"/>
                  </a:lnTo>
                  <a:lnTo>
                    <a:pt x="49034" y="140161"/>
                  </a:lnTo>
                  <a:lnTo>
                    <a:pt x="57111" y="135555"/>
                  </a:lnTo>
                  <a:lnTo>
                    <a:pt x="69206" y="121078"/>
                  </a:lnTo>
                  <a:lnTo>
                    <a:pt x="86502" y="83188"/>
                  </a:lnTo>
                  <a:lnTo>
                    <a:pt x="9432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1554" y="46325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59906"/>
                  </a:lnTo>
                  <a:lnTo>
                    <a:pt x="17958" y="214276"/>
                  </a:lnTo>
                  <a:lnTo>
                    <a:pt x="27028" y="272500"/>
                  </a:lnTo>
                  <a:lnTo>
                    <a:pt x="30685" y="335281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26797" y="621181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5897" y="0"/>
                  </a:lnTo>
                  <a:lnTo>
                    <a:pt x="90951" y="5589"/>
                  </a:lnTo>
                  <a:lnTo>
                    <a:pt x="37376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58424" y="69488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9065" y="58617"/>
                  </a:lnTo>
                  <a:lnTo>
                    <a:pt x="10336" y="11418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58424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32124" y="652766"/>
              <a:ext cx="115814" cy="159926"/>
            </a:xfrm>
            <a:custGeom>
              <a:avLst/>
              <a:gdLst/>
              <a:ahLst/>
              <a:cxnLst/>
              <a:rect l="0" t="0" r="0" b="0"/>
              <a:pathLst>
                <a:path w="115814" h="159926">
                  <a:moveTo>
                    <a:pt x="0" y="0"/>
                  </a:moveTo>
                  <a:lnTo>
                    <a:pt x="16788" y="62281"/>
                  </a:lnTo>
                  <a:lnTo>
                    <a:pt x="22132" y="101382"/>
                  </a:lnTo>
                  <a:lnTo>
                    <a:pt x="44609" y="157414"/>
                  </a:lnTo>
                  <a:lnTo>
                    <a:pt x="49627" y="159925"/>
                  </a:lnTo>
                  <a:lnTo>
                    <a:pt x="55311" y="156919"/>
                  </a:lnTo>
                  <a:lnTo>
                    <a:pt x="66697" y="141102"/>
                  </a:lnTo>
                  <a:lnTo>
                    <a:pt x="87277" y="79427"/>
                  </a:lnTo>
                  <a:lnTo>
                    <a:pt x="105224" y="28051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55185" y="624368"/>
              <a:ext cx="183805" cy="192504"/>
            </a:xfrm>
            <a:custGeom>
              <a:avLst/>
              <a:gdLst/>
              <a:ahLst/>
              <a:cxnLst/>
              <a:rect l="0" t="0" r="0" b="0"/>
              <a:pathLst>
                <a:path w="183805" h="192504">
                  <a:moveTo>
                    <a:pt x="24338" y="70512"/>
                  </a:moveTo>
                  <a:lnTo>
                    <a:pt x="82954" y="79577"/>
                  </a:lnTo>
                  <a:lnTo>
                    <a:pt x="135959" y="79582"/>
                  </a:lnTo>
                  <a:lnTo>
                    <a:pt x="159345" y="75323"/>
                  </a:lnTo>
                  <a:lnTo>
                    <a:pt x="168155" y="70210"/>
                  </a:lnTo>
                  <a:lnTo>
                    <a:pt x="181063" y="55170"/>
                  </a:lnTo>
                  <a:lnTo>
                    <a:pt x="183804" y="46246"/>
                  </a:lnTo>
                  <a:lnTo>
                    <a:pt x="183729" y="26972"/>
                  </a:lnTo>
                  <a:lnTo>
                    <a:pt x="179731" y="19259"/>
                  </a:lnTo>
                  <a:lnTo>
                    <a:pt x="165931" y="7569"/>
                  </a:lnTo>
                  <a:lnTo>
                    <a:pt x="132842" y="0"/>
                  </a:lnTo>
                  <a:lnTo>
                    <a:pt x="88144" y="5848"/>
                  </a:lnTo>
                  <a:lnTo>
                    <a:pt x="66734" y="11747"/>
                  </a:lnTo>
                  <a:lnTo>
                    <a:pt x="48640" y="24507"/>
                  </a:lnTo>
                  <a:lnTo>
                    <a:pt x="17960" y="61295"/>
                  </a:lnTo>
                  <a:lnTo>
                    <a:pt x="2041" y="91958"/>
                  </a:lnTo>
                  <a:lnTo>
                    <a:pt x="0" y="112799"/>
                  </a:lnTo>
                  <a:lnTo>
                    <a:pt x="8222" y="154774"/>
                  </a:lnTo>
                  <a:lnTo>
                    <a:pt x="20685" y="172693"/>
                  </a:lnTo>
                  <a:lnTo>
                    <a:pt x="28921" y="180747"/>
                  </a:lnTo>
                  <a:lnTo>
                    <a:pt x="50552" y="189695"/>
                  </a:lnTo>
                  <a:lnTo>
                    <a:pt x="75763" y="192503"/>
                  </a:lnTo>
                  <a:lnTo>
                    <a:pt x="130075" y="187893"/>
                  </a:lnTo>
                  <a:lnTo>
                    <a:pt x="154390" y="185852"/>
                  </a:lnTo>
                  <a:lnTo>
                    <a:pt x="182265" y="175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47979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27439" y="400082"/>
              <a:ext cx="10095" cy="368499"/>
            </a:xfrm>
            <a:custGeom>
              <a:avLst/>
              <a:gdLst/>
              <a:ahLst/>
              <a:cxnLst/>
              <a:rect l="0" t="0" r="0" b="0"/>
              <a:pathLst>
                <a:path w="10095" h="368499">
                  <a:moveTo>
                    <a:pt x="10094" y="0"/>
                  </a:moveTo>
                  <a:lnTo>
                    <a:pt x="1029" y="58617"/>
                  </a:lnTo>
                  <a:lnTo>
                    <a:pt x="0" y="104586"/>
                  </a:lnTo>
                  <a:lnTo>
                    <a:pt x="5283" y="160840"/>
                  </a:lnTo>
                  <a:lnTo>
                    <a:pt x="8669" y="216373"/>
                  </a:lnTo>
                  <a:lnTo>
                    <a:pt x="9672" y="275460"/>
                  </a:lnTo>
                  <a:lnTo>
                    <a:pt x="9969" y="331833"/>
                  </a:lnTo>
                  <a:lnTo>
                    <a:pt x="1009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63488" y="350118"/>
              <a:ext cx="346418" cy="228950"/>
            </a:xfrm>
            <a:custGeom>
              <a:avLst/>
              <a:gdLst/>
              <a:ahLst/>
              <a:cxnLst/>
              <a:rect l="0" t="0" r="0" b="0"/>
              <a:pathLst>
                <a:path w="346418" h="228950">
                  <a:moveTo>
                    <a:pt x="5589" y="113135"/>
                  </a:moveTo>
                  <a:lnTo>
                    <a:pt x="0" y="96368"/>
                  </a:lnTo>
                  <a:lnTo>
                    <a:pt x="693" y="89089"/>
                  </a:lnTo>
                  <a:lnTo>
                    <a:pt x="7703" y="74762"/>
                  </a:lnTo>
                  <a:lnTo>
                    <a:pt x="49368" y="39466"/>
                  </a:lnTo>
                  <a:lnTo>
                    <a:pt x="82902" y="21507"/>
                  </a:lnTo>
                  <a:lnTo>
                    <a:pt x="136155" y="4959"/>
                  </a:lnTo>
                  <a:lnTo>
                    <a:pt x="190564" y="0"/>
                  </a:lnTo>
                  <a:lnTo>
                    <a:pt x="252736" y="12175"/>
                  </a:lnTo>
                  <a:lnTo>
                    <a:pt x="298124" y="33964"/>
                  </a:lnTo>
                  <a:lnTo>
                    <a:pt x="315369" y="47143"/>
                  </a:lnTo>
                  <a:lnTo>
                    <a:pt x="332643" y="73305"/>
                  </a:lnTo>
                  <a:lnTo>
                    <a:pt x="345169" y="108873"/>
                  </a:lnTo>
                  <a:lnTo>
                    <a:pt x="346417" y="132298"/>
                  </a:lnTo>
                  <a:lnTo>
                    <a:pt x="345112" y="143458"/>
                  </a:lnTo>
                  <a:lnTo>
                    <a:pt x="334303" y="162097"/>
                  </a:lnTo>
                  <a:lnTo>
                    <a:pt x="298768" y="193127"/>
                  </a:lnTo>
                  <a:lnTo>
                    <a:pt x="236079" y="217400"/>
                  </a:lnTo>
                  <a:lnTo>
                    <a:pt x="174045" y="228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4404" y="610652"/>
              <a:ext cx="84229" cy="158511"/>
            </a:xfrm>
            <a:custGeom>
              <a:avLst/>
              <a:gdLst/>
              <a:ahLst/>
              <a:cxnLst/>
              <a:rect l="0" t="0" r="0" b="0"/>
              <a:pathLst>
                <a:path w="84229" h="158511">
                  <a:moveTo>
                    <a:pt x="0" y="73700"/>
                  </a:moveTo>
                  <a:lnTo>
                    <a:pt x="17958" y="128745"/>
                  </a:lnTo>
                  <a:lnTo>
                    <a:pt x="25858" y="158510"/>
                  </a:lnTo>
                  <a:lnTo>
                    <a:pt x="25427" y="158316"/>
                  </a:lnTo>
                  <a:lnTo>
                    <a:pt x="23971" y="154677"/>
                  </a:lnTo>
                  <a:lnTo>
                    <a:pt x="15723" y="95011"/>
                  </a:lnTo>
                  <a:lnTo>
                    <a:pt x="17657" y="63247"/>
                  </a:lnTo>
                  <a:lnTo>
                    <a:pt x="25785" y="45267"/>
                  </a:lnTo>
                  <a:lnTo>
                    <a:pt x="50067" y="14661"/>
                  </a:lnTo>
                  <a:lnTo>
                    <a:pt x="63586" y="651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19058" y="652766"/>
              <a:ext cx="124252" cy="153047"/>
            </a:xfrm>
            <a:custGeom>
              <a:avLst/>
              <a:gdLst/>
              <a:ahLst/>
              <a:cxnLst/>
              <a:rect l="0" t="0" r="0" b="0"/>
              <a:pathLst>
                <a:path w="124252" h="153047">
                  <a:moveTo>
                    <a:pt x="76444" y="0"/>
                  </a:moveTo>
                  <a:lnTo>
                    <a:pt x="45162" y="9576"/>
                  </a:lnTo>
                  <a:lnTo>
                    <a:pt x="29006" y="20244"/>
                  </a:lnTo>
                  <a:lnTo>
                    <a:pt x="17146" y="35904"/>
                  </a:lnTo>
                  <a:lnTo>
                    <a:pt x="0" y="80142"/>
                  </a:lnTo>
                  <a:lnTo>
                    <a:pt x="1915" y="103469"/>
                  </a:lnTo>
                  <a:lnTo>
                    <a:pt x="10565" y="124365"/>
                  </a:lnTo>
                  <a:lnTo>
                    <a:pt x="22208" y="141451"/>
                  </a:lnTo>
                  <a:lnTo>
                    <a:pt x="30928" y="146944"/>
                  </a:lnTo>
                  <a:lnTo>
                    <a:pt x="53095" y="153046"/>
                  </a:lnTo>
                  <a:lnTo>
                    <a:pt x="75426" y="149519"/>
                  </a:lnTo>
                  <a:lnTo>
                    <a:pt x="104608" y="134379"/>
                  </a:lnTo>
                  <a:lnTo>
                    <a:pt x="112768" y="128191"/>
                  </a:lnTo>
                  <a:lnTo>
                    <a:pt x="121834" y="108837"/>
                  </a:lnTo>
                  <a:lnTo>
                    <a:pt x="124251" y="97124"/>
                  </a:lnTo>
                  <a:lnTo>
                    <a:pt x="120699" y="74752"/>
                  </a:lnTo>
                  <a:lnTo>
                    <a:pt x="105544" y="45546"/>
                  </a:lnTo>
                  <a:lnTo>
                    <a:pt x="92475" y="25194"/>
                  </a:lnTo>
                  <a:lnTo>
                    <a:pt x="8697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76203" y="612904"/>
              <a:ext cx="132862" cy="349817"/>
            </a:xfrm>
            <a:custGeom>
              <a:avLst/>
              <a:gdLst/>
              <a:ahLst/>
              <a:cxnLst/>
              <a:rect l="0" t="0" r="0" b="0"/>
              <a:pathLst>
                <a:path w="132862" h="349817">
                  <a:moveTo>
                    <a:pt x="14056" y="113562"/>
                  </a:moveTo>
                  <a:lnTo>
                    <a:pt x="22389" y="151040"/>
                  </a:lnTo>
                  <a:lnTo>
                    <a:pt x="29740" y="202463"/>
                  </a:lnTo>
                  <a:lnTo>
                    <a:pt x="41287" y="264917"/>
                  </a:lnTo>
                  <a:lnTo>
                    <a:pt x="44781" y="326646"/>
                  </a:lnTo>
                  <a:lnTo>
                    <a:pt x="44089" y="349816"/>
                  </a:lnTo>
                  <a:lnTo>
                    <a:pt x="42267" y="349443"/>
                  </a:lnTo>
                  <a:lnTo>
                    <a:pt x="27649" y="301815"/>
                  </a:lnTo>
                  <a:lnTo>
                    <a:pt x="13968" y="241388"/>
                  </a:lnTo>
                  <a:lnTo>
                    <a:pt x="0" y="178456"/>
                  </a:lnTo>
                  <a:lnTo>
                    <a:pt x="1617" y="116935"/>
                  </a:lnTo>
                  <a:lnTo>
                    <a:pt x="6269" y="55910"/>
                  </a:lnTo>
                  <a:lnTo>
                    <a:pt x="17988" y="20441"/>
                  </a:lnTo>
                  <a:lnTo>
                    <a:pt x="23696" y="9367"/>
                  </a:lnTo>
                  <a:lnTo>
                    <a:pt x="31011" y="3154"/>
                  </a:lnTo>
                  <a:lnTo>
                    <a:pt x="39397" y="183"/>
                  </a:lnTo>
                  <a:lnTo>
                    <a:pt x="58074" y="0"/>
                  </a:lnTo>
                  <a:lnTo>
                    <a:pt x="78073" y="3818"/>
                  </a:lnTo>
                  <a:lnTo>
                    <a:pt x="95540" y="15654"/>
                  </a:lnTo>
                  <a:lnTo>
                    <a:pt x="109933" y="32613"/>
                  </a:lnTo>
                  <a:lnTo>
                    <a:pt x="132602" y="82408"/>
                  </a:lnTo>
                  <a:lnTo>
                    <a:pt x="132861" y="91623"/>
                  </a:lnTo>
                  <a:lnTo>
                    <a:pt x="126909" y="108101"/>
                  </a:lnTo>
                  <a:lnTo>
                    <a:pt x="110405" y="130531"/>
                  </a:lnTo>
                  <a:lnTo>
                    <a:pt x="91193" y="138651"/>
                  </a:lnTo>
                  <a:lnTo>
                    <a:pt x="45641" y="145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27129" y="599721"/>
              <a:ext cx="144790" cy="168860"/>
            </a:xfrm>
            <a:custGeom>
              <a:avLst/>
              <a:gdLst/>
              <a:ahLst/>
              <a:cxnLst/>
              <a:rect l="0" t="0" r="0" b="0"/>
              <a:pathLst>
                <a:path w="144790" h="168860">
                  <a:moveTo>
                    <a:pt x="0" y="105688"/>
                  </a:moveTo>
                  <a:lnTo>
                    <a:pt x="16768" y="94509"/>
                  </a:lnTo>
                  <a:lnTo>
                    <a:pt x="72326" y="82812"/>
                  </a:lnTo>
                  <a:lnTo>
                    <a:pt x="124991" y="65674"/>
                  </a:lnTo>
                  <a:lnTo>
                    <a:pt x="141730" y="54369"/>
                  </a:lnTo>
                  <a:lnTo>
                    <a:pt x="144789" y="46909"/>
                  </a:lnTo>
                  <a:lnTo>
                    <a:pt x="144489" y="38426"/>
                  </a:lnTo>
                  <a:lnTo>
                    <a:pt x="137917" y="20811"/>
                  </a:lnTo>
                  <a:lnTo>
                    <a:pt x="127197" y="5184"/>
                  </a:lnTo>
                  <a:lnTo>
                    <a:pt x="117553" y="1251"/>
                  </a:lnTo>
                  <a:lnTo>
                    <a:pt x="91240" y="0"/>
                  </a:lnTo>
                  <a:lnTo>
                    <a:pt x="69407" y="6463"/>
                  </a:lnTo>
                  <a:lnTo>
                    <a:pt x="51905" y="18304"/>
                  </a:lnTo>
                  <a:lnTo>
                    <a:pt x="36327" y="35265"/>
                  </a:lnTo>
                  <a:lnTo>
                    <a:pt x="19992" y="70134"/>
                  </a:lnTo>
                  <a:lnTo>
                    <a:pt x="17854" y="93396"/>
                  </a:lnTo>
                  <a:lnTo>
                    <a:pt x="21973" y="115432"/>
                  </a:lnTo>
                  <a:lnTo>
                    <a:pt x="31603" y="136925"/>
                  </a:lnTo>
                  <a:lnTo>
                    <a:pt x="46801" y="151936"/>
                  </a:lnTo>
                  <a:lnTo>
                    <a:pt x="66424" y="161338"/>
                  </a:lnTo>
                  <a:lnTo>
                    <a:pt x="126342" y="168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21582" y="639770"/>
              <a:ext cx="100346" cy="120011"/>
            </a:xfrm>
            <a:custGeom>
              <a:avLst/>
              <a:gdLst/>
              <a:ahLst/>
              <a:cxnLst/>
              <a:rect l="0" t="0" r="0" b="0"/>
              <a:pathLst>
                <a:path w="100346" h="120011">
                  <a:moveTo>
                    <a:pt x="5589" y="34053"/>
                  </a:moveTo>
                  <a:lnTo>
                    <a:pt x="0" y="50821"/>
                  </a:lnTo>
                  <a:lnTo>
                    <a:pt x="2113" y="83605"/>
                  </a:lnTo>
                  <a:lnTo>
                    <a:pt x="10148" y="117366"/>
                  </a:lnTo>
                  <a:lnTo>
                    <a:pt x="12138" y="120010"/>
                  </a:lnTo>
                  <a:lnTo>
                    <a:pt x="13464" y="117094"/>
                  </a:lnTo>
                  <a:lnTo>
                    <a:pt x="13769" y="102546"/>
                  </a:lnTo>
                  <a:lnTo>
                    <a:pt x="1565" y="44125"/>
                  </a:lnTo>
                  <a:lnTo>
                    <a:pt x="8090" y="23322"/>
                  </a:lnTo>
                  <a:lnTo>
                    <a:pt x="21908" y="8617"/>
                  </a:lnTo>
                  <a:lnTo>
                    <a:pt x="30506" y="3058"/>
                  </a:lnTo>
                  <a:lnTo>
                    <a:pt x="52538" y="0"/>
                  </a:lnTo>
                  <a:lnTo>
                    <a:pt x="100345" y="2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06155" y="400082"/>
              <a:ext cx="5590" cy="357970"/>
            </a:xfrm>
            <a:custGeom>
              <a:avLst/>
              <a:gdLst/>
              <a:ahLst/>
              <a:cxnLst/>
              <a:rect l="0" t="0" r="0" b="0"/>
              <a:pathLst>
                <a:path w="5590" h="357970">
                  <a:moveTo>
                    <a:pt x="0" y="0"/>
                  </a:moveTo>
                  <a:lnTo>
                    <a:pt x="5589" y="16768"/>
                  </a:lnTo>
                  <a:lnTo>
                    <a:pt x="2318" y="70686"/>
                  </a:lnTo>
                  <a:lnTo>
                    <a:pt x="687" y="121680"/>
                  </a:lnTo>
                  <a:lnTo>
                    <a:pt x="204" y="179553"/>
                  </a:lnTo>
                  <a:lnTo>
                    <a:pt x="61" y="233096"/>
                  </a:lnTo>
                  <a:lnTo>
                    <a:pt x="12" y="293702"/>
                  </a:lnTo>
                  <a:lnTo>
                    <a:pt x="4" y="33034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11399" y="558010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32248" y="0"/>
                  </a:lnTo>
                  <a:lnTo>
                    <a:pt x="71357" y="0"/>
                  </a:lnTo>
                  <a:lnTo>
                    <a:pt x="126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00911" y="621181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6" y="24046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11440" y="600124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136871" y="0"/>
                  </a:moveTo>
                  <a:lnTo>
                    <a:pt x="116627" y="58617"/>
                  </a:lnTo>
                  <a:lnTo>
                    <a:pt x="92206" y="118333"/>
                  </a:lnTo>
                  <a:lnTo>
                    <a:pt x="66177" y="178052"/>
                  </a:lnTo>
                  <a:lnTo>
                    <a:pt x="39675" y="236599"/>
                  </a:lnTo>
                  <a:lnTo>
                    <a:pt x="12561" y="29965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4880" y="852808"/>
              <a:ext cx="3663919" cy="31586"/>
            </a:xfrm>
            <a:custGeom>
              <a:avLst/>
              <a:gdLst/>
              <a:ahLst/>
              <a:cxnLst/>
              <a:rect l="0" t="0" r="0" b="0"/>
              <a:pathLst>
                <a:path w="3663919" h="31586">
                  <a:moveTo>
                    <a:pt x="3663918" y="21057"/>
                  </a:moveTo>
                  <a:lnTo>
                    <a:pt x="3626439" y="12724"/>
                  </a:lnTo>
                  <a:lnTo>
                    <a:pt x="3575016" y="10962"/>
                  </a:lnTo>
                  <a:lnTo>
                    <a:pt x="3512563" y="10614"/>
                  </a:lnTo>
                  <a:lnTo>
                    <a:pt x="3450833" y="10545"/>
                  </a:lnTo>
                  <a:lnTo>
                    <a:pt x="3399960" y="7414"/>
                  </a:lnTo>
                  <a:lnTo>
                    <a:pt x="3344723" y="2196"/>
                  </a:lnTo>
                  <a:lnTo>
                    <a:pt x="3283902" y="651"/>
                  </a:lnTo>
                  <a:lnTo>
                    <a:pt x="3221428" y="193"/>
                  </a:lnTo>
                  <a:lnTo>
                    <a:pt x="3158463" y="57"/>
                  </a:lnTo>
                  <a:lnTo>
                    <a:pt x="3095353" y="17"/>
                  </a:lnTo>
                  <a:lnTo>
                    <a:pt x="3052083" y="7"/>
                  </a:lnTo>
                  <a:lnTo>
                    <a:pt x="3005556" y="3"/>
                  </a:lnTo>
                  <a:lnTo>
                    <a:pt x="2957582" y="1"/>
                  </a:lnTo>
                  <a:lnTo>
                    <a:pt x="2908963" y="0"/>
                  </a:lnTo>
                  <a:lnTo>
                    <a:pt x="2860059" y="0"/>
                  </a:lnTo>
                  <a:lnTo>
                    <a:pt x="2811028" y="0"/>
                  </a:lnTo>
                  <a:lnTo>
                    <a:pt x="2761940" y="0"/>
                  </a:lnTo>
                  <a:lnTo>
                    <a:pt x="2712827" y="0"/>
                  </a:lnTo>
                  <a:lnTo>
                    <a:pt x="2663703" y="0"/>
                  </a:lnTo>
                  <a:lnTo>
                    <a:pt x="2618084" y="0"/>
                  </a:lnTo>
                  <a:lnTo>
                    <a:pt x="2566093" y="0"/>
                  </a:lnTo>
                  <a:lnTo>
                    <a:pt x="2506604" y="0"/>
                  </a:lnTo>
                  <a:lnTo>
                    <a:pt x="2449793" y="0"/>
                  </a:lnTo>
                  <a:lnTo>
                    <a:pt x="2390002" y="7235"/>
                  </a:lnTo>
                  <a:lnTo>
                    <a:pt x="2348650" y="9065"/>
                  </a:lnTo>
                  <a:lnTo>
                    <a:pt x="2302975" y="9878"/>
                  </a:lnTo>
                  <a:lnTo>
                    <a:pt x="2240581" y="10336"/>
                  </a:lnTo>
                  <a:lnTo>
                    <a:pt x="2177577" y="10490"/>
                  </a:lnTo>
                  <a:lnTo>
                    <a:pt x="2120071" y="10521"/>
                  </a:lnTo>
                  <a:lnTo>
                    <a:pt x="2063652" y="10527"/>
                  </a:lnTo>
                  <a:lnTo>
                    <a:pt x="2007447" y="10528"/>
                  </a:lnTo>
                  <a:lnTo>
                    <a:pt x="1952454" y="11698"/>
                  </a:lnTo>
                  <a:lnTo>
                    <a:pt x="1890157" y="19593"/>
                  </a:lnTo>
                  <a:lnTo>
                    <a:pt x="1835180" y="20768"/>
                  </a:lnTo>
                  <a:lnTo>
                    <a:pt x="1779259" y="21000"/>
                  </a:lnTo>
                  <a:lnTo>
                    <a:pt x="1727827" y="21040"/>
                  </a:lnTo>
                  <a:lnTo>
                    <a:pt x="1670084" y="21052"/>
                  </a:lnTo>
                  <a:lnTo>
                    <a:pt x="1608651" y="21056"/>
                  </a:lnTo>
                  <a:lnTo>
                    <a:pt x="1551456" y="21057"/>
                  </a:lnTo>
                  <a:lnTo>
                    <a:pt x="1505652" y="22227"/>
                  </a:lnTo>
                  <a:lnTo>
                    <a:pt x="1445287" y="28292"/>
                  </a:lnTo>
                  <a:lnTo>
                    <a:pt x="1392696" y="30610"/>
                  </a:lnTo>
                  <a:lnTo>
                    <a:pt x="1330320" y="31296"/>
                  </a:lnTo>
                  <a:lnTo>
                    <a:pt x="1280643" y="31500"/>
                  </a:lnTo>
                  <a:lnTo>
                    <a:pt x="1221935" y="31568"/>
                  </a:lnTo>
                  <a:lnTo>
                    <a:pt x="1173140" y="31580"/>
                  </a:lnTo>
                  <a:lnTo>
                    <a:pt x="1120467" y="31584"/>
                  </a:lnTo>
                  <a:lnTo>
                    <a:pt x="1060747" y="31585"/>
                  </a:lnTo>
                  <a:lnTo>
                    <a:pt x="1001248" y="31585"/>
                  </a:lnTo>
                  <a:lnTo>
                    <a:pt x="955436" y="31585"/>
                  </a:lnTo>
                  <a:lnTo>
                    <a:pt x="910119" y="31585"/>
                  </a:lnTo>
                  <a:lnTo>
                    <a:pt x="852892" y="31585"/>
                  </a:lnTo>
                  <a:lnTo>
                    <a:pt x="802271" y="31585"/>
                  </a:lnTo>
                  <a:lnTo>
                    <a:pt x="759767" y="31585"/>
                  </a:lnTo>
                  <a:lnTo>
                    <a:pt x="713581" y="31585"/>
                  </a:lnTo>
                  <a:lnTo>
                    <a:pt x="665758" y="31585"/>
                  </a:lnTo>
                  <a:lnTo>
                    <a:pt x="617207" y="31585"/>
                  </a:lnTo>
                  <a:lnTo>
                    <a:pt x="560602" y="31585"/>
                  </a:lnTo>
                  <a:lnTo>
                    <a:pt x="499554" y="31585"/>
                  </a:lnTo>
                  <a:lnTo>
                    <a:pt x="442435" y="31585"/>
                  </a:lnTo>
                  <a:lnTo>
                    <a:pt x="386092" y="31585"/>
                  </a:lnTo>
                  <a:lnTo>
                    <a:pt x="324195" y="23252"/>
                  </a:lnTo>
                  <a:lnTo>
                    <a:pt x="274263" y="21707"/>
                  </a:lnTo>
                  <a:lnTo>
                    <a:pt x="216964" y="21250"/>
                  </a:lnTo>
                  <a:lnTo>
                    <a:pt x="160992" y="21114"/>
                  </a:lnTo>
                  <a:lnTo>
                    <a:pt x="101904" y="21074"/>
                  </a:lnTo>
                  <a:lnTo>
                    <a:pt x="51641" y="210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711798" y="1631917"/>
            <a:ext cx="2324840" cy="852809"/>
            <a:chOff x="2711798" y="1631917"/>
            <a:chExt cx="2324840" cy="852809"/>
          </a:xfrm>
        </p:grpSpPr>
        <p:sp>
          <p:nvSpPr>
            <p:cNvPr id="33" name="Freeform 32"/>
            <p:cNvSpPr/>
            <p:nvPr/>
          </p:nvSpPr>
          <p:spPr>
            <a:xfrm>
              <a:off x="2711798" y="1885875"/>
              <a:ext cx="394109" cy="384095"/>
            </a:xfrm>
            <a:custGeom>
              <a:avLst/>
              <a:gdLst/>
              <a:ahLst/>
              <a:cxnLst/>
              <a:rect l="0" t="0" r="0" b="0"/>
              <a:pathLst>
                <a:path w="394109" h="384095">
                  <a:moveTo>
                    <a:pt x="320409" y="156653"/>
                  </a:moveTo>
                  <a:lnTo>
                    <a:pt x="301281" y="103948"/>
                  </a:lnTo>
                  <a:lnTo>
                    <a:pt x="262640" y="51454"/>
                  </a:lnTo>
                  <a:lnTo>
                    <a:pt x="220038" y="13237"/>
                  </a:lnTo>
                  <a:lnTo>
                    <a:pt x="198981" y="5175"/>
                  </a:lnTo>
                  <a:lnTo>
                    <a:pt x="147334" y="0"/>
                  </a:lnTo>
                  <a:lnTo>
                    <a:pt x="111590" y="4692"/>
                  </a:lnTo>
                  <a:lnTo>
                    <a:pt x="84361" y="19081"/>
                  </a:lnTo>
                  <a:lnTo>
                    <a:pt x="61476" y="38162"/>
                  </a:lnTo>
                  <a:lnTo>
                    <a:pt x="39877" y="69812"/>
                  </a:lnTo>
                  <a:lnTo>
                    <a:pt x="20024" y="122428"/>
                  </a:lnTo>
                  <a:lnTo>
                    <a:pt x="4837" y="177882"/>
                  </a:lnTo>
                  <a:lnTo>
                    <a:pt x="0" y="205863"/>
                  </a:lnTo>
                  <a:lnTo>
                    <a:pt x="6427" y="261953"/>
                  </a:lnTo>
                  <a:lnTo>
                    <a:pt x="18962" y="318093"/>
                  </a:lnTo>
                  <a:lnTo>
                    <a:pt x="34819" y="349026"/>
                  </a:lnTo>
                  <a:lnTo>
                    <a:pt x="59925" y="373010"/>
                  </a:lnTo>
                  <a:lnTo>
                    <a:pt x="82586" y="381493"/>
                  </a:lnTo>
                  <a:lnTo>
                    <a:pt x="107085" y="384094"/>
                  </a:lnTo>
                  <a:lnTo>
                    <a:pt x="129672" y="381350"/>
                  </a:lnTo>
                  <a:lnTo>
                    <a:pt x="162119" y="367639"/>
                  </a:lnTo>
                  <a:lnTo>
                    <a:pt x="203354" y="333640"/>
                  </a:lnTo>
                  <a:lnTo>
                    <a:pt x="242574" y="282732"/>
                  </a:lnTo>
                  <a:lnTo>
                    <a:pt x="262747" y="232424"/>
                  </a:lnTo>
                  <a:lnTo>
                    <a:pt x="281606" y="169072"/>
                  </a:lnTo>
                  <a:lnTo>
                    <a:pt x="293463" y="132460"/>
                  </a:lnTo>
                  <a:lnTo>
                    <a:pt x="284076" y="165989"/>
                  </a:lnTo>
                  <a:lnTo>
                    <a:pt x="286673" y="217465"/>
                  </a:lnTo>
                  <a:lnTo>
                    <a:pt x="290526" y="258770"/>
                  </a:lnTo>
                  <a:lnTo>
                    <a:pt x="305445" y="298304"/>
                  </a:lnTo>
                  <a:lnTo>
                    <a:pt x="325854" y="325876"/>
                  </a:lnTo>
                  <a:lnTo>
                    <a:pt x="353608" y="347693"/>
                  </a:lnTo>
                  <a:lnTo>
                    <a:pt x="394108" y="367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44172" y="1631917"/>
              <a:ext cx="230233" cy="747524"/>
            </a:xfrm>
            <a:custGeom>
              <a:avLst/>
              <a:gdLst/>
              <a:ahLst/>
              <a:cxnLst/>
              <a:rect l="0" t="0" r="0" b="0"/>
              <a:pathLst>
                <a:path w="230233" h="747524">
                  <a:moveTo>
                    <a:pt x="230232" y="0"/>
                  </a:moveTo>
                  <a:lnTo>
                    <a:pt x="206185" y="9575"/>
                  </a:lnTo>
                  <a:lnTo>
                    <a:pt x="170639" y="39403"/>
                  </a:lnTo>
                  <a:lnTo>
                    <a:pt x="128462" y="95442"/>
                  </a:lnTo>
                  <a:lnTo>
                    <a:pt x="86343" y="154512"/>
                  </a:lnTo>
                  <a:lnTo>
                    <a:pt x="53293" y="215209"/>
                  </a:lnTo>
                  <a:lnTo>
                    <a:pt x="34797" y="255940"/>
                  </a:lnTo>
                  <a:lnTo>
                    <a:pt x="19879" y="311645"/>
                  </a:lnTo>
                  <a:lnTo>
                    <a:pt x="3313" y="371452"/>
                  </a:lnTo>
                  <a:lnTo>
                    <a:pt x="0" y="425135"/>
                  </a:lnTo>
                  <a:lnTo>
                    <a:pt x="188" y="484324"/>
                  </a:lnTo>
                  <a:lnTo>
                    <a:pt x="7133" y="539427"/>
                  </a:lnTo>
                  <a:lnTo>
                    <a:pt x="17769" y="591628"/>
                  </a:lnTo>
                  <a:lnTo>
                    <a:pt x="38612" y="648662"/>
                  </a:lnTo>
                  <a:lnTo>
                    <a:pt x="49141" y="670829"/>
                  </a:lnTo>
                  <a:lnTo>
                    <a:pt x="106578" y="726085"/>
                  </a:lnTo>
                  <a:lnTo>
                    <a:pt x="130033" y="741171"/>
                  </a:lnTo>
                  <a:lnTo>
                    <a:pt x="146004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48103" y="1768787"/>
              <a:ext cx="279881" cy="490636"/>
            </a:xfrm>
            <a:custGeom>
              <a:avLst/>
              <a:gdLst/>
              <a:ahLst/>
              <a:cxnLst/>
              <a:rect l="0" t="0" r="0" b="0"/>
              <a:pathLst>
                <a:path w="279881" h="49063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20" y="156789"/>
                  </a:lnTo>
                  <a:lnTo>
                    <a:pt x="14655" y="216714"/>
                  </a:lnTo>
                  <a:lnTo>
                    <a:pt x="19161" y="268153"/>
                  </a:lnTo>
                  <a:lnTo>
                    <a:pt x="26084" y="322258"/>
                  </a:lnTo>
                  <a:lnTo>
                    <a:pt x="29956" y="375334"/>
                  </a:lnTo>
                  <a:lnTo>
                    <a:pt x="31264" y="437265"/>
                  </a:lnTo>
                  <a:lnTo>
                    <a:pt x="31443" y="466131"/>
                  </a:lnTo>
                  <a:lnTo>
                    <a:pt x="27981" y="473361"/>
                  </a:lnTo>
                  <a:lnTo>
                    <a:pt x="22163" y="475841"/>
                  </a:lnTo>
                  <a:lnTo>
                    <a:pt x="14776" y="475155"/>
                  </a:lnTo>
                  <a:lnTo>
                    <a:pt x="9850" y="470018"/>
                  </a:lnTo>
                  <a:lnTo>
                    <a:pt x="4378" y="451832"/>
                  </a:lnTo>
                  <a:lnTo>
                    <a:pt x="9270" y="402030"/>
                  </a:lnTo>
                  <a:lnTo>
                    <a:pt x="24863" y="338786"/>
                  </a:lnTo>
                  <a:lnTo>
                    <a:pt x="40772" y="311471"/>
                  </a:lnTo>
                  <a:lnTo>
                    <a:pt x="80909" y="266954"/>
                  </a:lnTo>
                  <a:lnTo>
                    <a:pt x="107421" y="251323"/>
                  </a:lnTo>
                  <a:lnTo>
                    <a:pt x="143093" y="244872"/>
                  </a:lnTo>
                  <a:lnTo>
                    <a:pt x="183298" y="248550"/>
                  </a:lnTo>
                  <a:lnTo>
                    <a:pt x="219257" y="262638"/>
                  </a:lnTo>
                  <a:lnTo>
                    <a:pt x="238218" y="281284"/>
                  </a:lnTo>
                  <a:lnTo>
                    <a:pt x="269454" y="331383"/>
                  </a:lnTo>
                  <a:lnTo>
                    <a:pt x="279880" y="372448"/>
                  </a:lnTo>
                  <a:lnTo>
                    <a:pt x="277380" y="414252"/>
                  </a:lnTo>
                  <a:lnTo>
                    <a:pt x="269119" y="436016"/>
                  </a:lnTo>
                  <a:lnTo>
                    <a:pt x="244752" y="469052"/>
                  </a:lnTo>
                  <a:lnTo>
                    <a:pt x="224982" y="480649"/>
                  </a:lnTo>
                  <a:lnTo>
                    <a:pt x="187544" y="490635"/>
                  </a:lnTo>
                  <a:lnTo>
                    <a:pt x="149936" y="490474"/>
                  </a:lnTo>
                  <a:lnTo>
                    <a:pt x="127469" y="484710"/>
                  </a:lnTo>
                  <a:lnTo>
                    <a:pt x="87571" y="465066"/>
                  </a:lnTo>
                  <a:lnTo>
                    <a:pt x="6317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85057" y="197935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8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11357" y="208464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8949" y="10723"/>
                  </a:lnTo>
                  <a:lnTo>
                    <a:pt x="37077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98418" y="1901745"/>
              <a:ext cx="228878" cy="264433"/>
            </a:xfrm>
            <a:custGeom>
              <a:avLst/>
              <a:gdLst/>
              <a:ahLst/>
              <a:cxnLst/>
              <a:rect l="0" t="0" r="0" b="0"/>
              <a:pathLst>
                <a:path w="228878" h="264433">
                  <a:moveTo>
                    <a:pt x="197291" y="24970"/>
                  </a:moveTo>
                  <a:lnTo>
                    <a:pt x="179311" y="9329"/>
                  </a:lnTo>
                  <a:lnTo>
                    <a:pt x="162394" y="1250"/>
                  </a:lnTo>
                  <a:lnTo>
                    <a:pt x="143177" y="0"/>
                  </a:lnTo>
                  <a:lnTo>
                    <a:pt x="102244" y="8729"/>
                  </a:lnTo>
                  <a:lnTo>
                    <a:pt x="61533" y="30124"/>
                  </a:lnTo>
                  <a:lnTo>
                    <a:pt x="22425" y="63791"/>
                  </a:lnTo>
                  <a:lnTo>
                    <a:pt x="6529" y="95874"/>
                  </a:lnTo>
                  <a:lnTo>
                    <a:pt x="0" y="140605"/>
                  </a:lnTo>
                  <a:lnTo>
                    <a:pt x="3654" y="179725"/>
                  </a:lnTo>
                  <a:lnTo>
                    <a:pt x="12184" y="199425"/>
                  </a:lnTo>
                  <a:lnTo>
                    <a:pt x="36725" y="231135"/>
                  </a:lnTo>
                  <a:lnTo>
                    <a:pt x="62759" y="247233"/>
                  </a:lnTo>
                  <a:lnTo>
                    <a:pt x="104167" y="261983"/>
                  </a:lnTo>
                  <a:lnTo>
                    <a:pt x="141493" y="264432"/>
                  </a:lnTo>
                  <a:lnTo>
                    <a:pt x="202465" y="252270"/>
                  </a:lnTo>
                  <a:lnTo>
                    <a:pt x="228877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11523" y="1716145"/>
              <a:ext cx="225115" cy="768581"/>
            </a:xfrm>
            <a:custGeom>
              <a:avLst/>
              <a:gdLst/>
              <a:ahLst/>
              <a:cxnLst/>
              <a:rect l="0" t="0" r="0" b="0"/>
              <a:pathLst>
                <a:path w="225115" h="768581">
                  <a:moveTo>
                    <a:pt x="0" y="0"/>
                  </a:moveTo>
                  <a:lnTo>
                    <a:pt x="16767" y="5589"/>
                  </a:lnTo>
                  <a:lnTo>
                    <a:pt x="31239" y="17691"/>
                  </a:lnTo>
                  <a:lnTo>
                    <a:pt x="89763" y="79058"/>
                  </a:lnTo>
                  <a:lnTo>
                    <a:pt x="126147" y="121833"/>
                  </a:lnTo>
                  <a:lnTo>
                    <a:pt x="161411" y="173494"/>
                  </a:lnTo>
                  <a:lnTo>
                    <a:pt x="189508" y="234008"/>
                  </a:lnTo>
                  <a:lnTo>
                    <a:pt x="207449" y="284975"/>
                  </a:lnTo>
                  <a:lnTo>
                    <a:pt x="220174" y="340240"/>
                  </a:lnTo>
                  <a:lnTo>
                    <a:pt x="225114" y="401069"/>
                  </a:lnTo>
                  <a:lnTo>
                    <a:pt x="222288" y="463546"/>
                  </a:lnTo>
                  <a:lnTo>
                    <a:pt x="215212" y="523391"/>
                  </a:lnTo>
                  <a:lnTo>
                    <a:pt x="197449" y="584837"/>
                  </a:lnTo>
                  <a:lnTo>
                    <a:pt x="166490" y="643284"/>
                  </a:lnTo>
                  <a:lnTo>
                    <a:pt x="144483" y="691899"/>
                  </a:lnTo>
                  <a:lnTo>
                    <a:pt x="98095" y="749428"/>
                  </a:lnTo>
                  <a:lnTo>
                    <a:pt x="84228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821637" y="1316719"/>
            <a:ext cx="1758260" cy="473126"/>
            <a:chOff x="2821637" y="1316719"/>
            <a:chExt cx="1758260" cy="473126"/>
          </a:xfrm>
        </p:grpSpPr>
        <p:sp>
          <p:nvSpPr>
            <p:cNvPr id="41" name="Freeform 40"/>
            <p:cNvSpPr/>
            <p:nvPr/>
          </p:nvSpPr>
          <p:spPr>
            <a:xfrm>
              <a:off x="2853222" y="1533666"/>
              <a:ext cx="663297" cy="203537"/>
            </a:xfrm>
            <a:custGeom>
              <a:avLst/>
              <a:gdLst/>
              <a:ahLst/>
              <a:cxnLst/>
              <a:rect l="0" t="0" r="0" b="0"/>
              <a:pathLst>
                <a:path w="663297" h="203537">
                  <a:moveTo>
                    <a:pt x="0" y="203536"/>
                  </a:moveTo>
                  <a:lnTo>
                    <a:pt x="49499" y="143943"/>
                  </a:lnTo>
                  <a:lnTo>
                    <a:pt x="78451" y="109746"/>
                  </a:lnTo>
                  <a:lnTo>
                    <a:pt x="139344" y="66208"/>
                  </a:lnTo>
                  <a:lnTo>
                    <a:pt x="160197" y="53594"/>
                  </a:lnTo>
                  <a:lnTo>
                    <a:pt x="219780" y="32160"/>
                  </a:lnTo>
                  <a:lnTo>
                    <a:pt x="273567" y="14100"/>
                  </a:lnTo>
                  <a:lnTo>
                    <a:pt x="321410" y="0"/>
                  </a:lnTo>
                  <a:lnTo>
                    <a:pt x="384610" y="2225"/>
                  </a:lnTo>
                  <a:lnTo>
                    <a:pt x="439141" y="8833"/>
                  </a:lnTo>
                  <a:lnTo>
                    <a:pt x="467288" y="23663"/>
                  </a:lnTo>
                  <a:lnTo>
                    <a:pt x="526309" y="77296"/>
                  </a:lnTo>
                  <a:lnTo>
                    <a:pt x="575552" y="135398"/>
                  </a:lnTo>
                  <a:lnTo>
                    <a:pt x="608607" y="187906"/>
                  </a:lnTo>
                  <a:lnTo>
                    <a:pt x="608119" y="191946"/>
                  </a:lnTo>
                  <a:lnTo>
                    <a:pt x="603115" y="193470"/>
                  </a:lnTo>
                  <a:lnTo>
                    <a:pt x="561461" y="187509"/>
                  </a:lnTo>
                  <a:lnTo>
                    <a:pt x="505823" y="163355"/>
                  </a:lnTo>
                  <a:lnTo>
                    <a:pt x="495143" y="159201"/>
                  </a:lnTo>
                  <a:lnTo>
                    <a:pt x="490363" y="158771"/>
                  </a:lnTo>
                  <a:lnTo>
                    <a:pt x="489515" y="160825"/>
                  </a:lnTo>
                  <a:lnTo>
                    <a:pt x="491290" y="164533"/>
                  </a:lnTo>
                  <a:lnTo>
                    <a:pt x="502621" y="171773"/>
                  </a:lnTo>
                  <a:lnTo>
                    <a:pt x="558694" y="192992"/>
                  </a:lnTo>
                  <a:lnTo>
                    <a:pt x="579371" y="197680"/>
                  </a:lnTo>
                  <a:lnTo>
                    <a:pt x="600260" y="195864"/>
                  </a:lnTo>
                  <a:lnTo>
                    <a:pt x="618122" y="184918"/>
                  </a:lnTo>
                  <a:lnTo>
                    <a:pt x="632690" y="168355"/>
                  </a:lnTo>
                  <a:lnTo>
                    <a:pt x="663296" y="119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21637" y="1316719"/>
              <a:ext cx="1758260" cy="473126"/>
            </a:xfrm>
            <a:custGeom>
              <a:avLst/>
              <a:gdLst/>
              <a:ahLst/>
              <a:cxnLst/>
              <a:rect l="0" t="0" r="0" b="0"/>
              <a:pathLst>
                <a:path w="1758260" h="473126">
                  <a:moveTo>
                    <a:pt x="0" y="473125"/>
                  </a:moveTo>
                  <a:lnTo>
                    <a:pt x="27511" y="419250"/>
                  </a:lnTo>
                  <a:lnTo>
                    <a:pt x="39607" y="389702"/>
                  </a:lnTo>
                  <a:lnTo>
                    <a:pt x="76159" y="328174"/>
                  </a:lnTo>
                  <a:lnTo>
                    <a:pt x="132041" y="267671"/>
                  </a:lnTo>
                  <a:lnTo>
                    <a:pt x="190013" y="218502"/>
                  </a:lnTo>
                  <a:lnTo>
                    <a:pt x="242221" y="182116"/>
                  </a:lnTo>
                  <a:lnTo>
                    <a:pt x="303212" y="152873"/>
                  </a:lnTo>
                  <a:lnTo>
                    <a:pt x="358245" y="125509"/>
                  </a:lnTo>
                  <a:lnTo>
                    <a:pt x="414175" y="97574"/>
                  </a:lnTo>
                  <a:lnTo>
                    <a:pt x="469114" y="77931"/>
                  </a:lnTo>
                  <a:lnTo>
                    <a:pt x="521213" y="62786"/>
                  </a:lnTo>
                  <a:lnTo>
                    <a:pt x="581547" y="48530"/>
                  </a:lnTo>
                  <a:lnTo>
                    <a:pt x="644591" y="34448"/>
                  </a:lnTo>
                  <a:lnTo>
                    <a:pt x="696385" y="20402"/>
                  </a:lnTo>
                  <a:lnTo>
                    <a:pt x="756919" y="11951"/>
                  </a:lnTo>
                  <a:lnTo>
                    <a:pt x="813478" y="10487"/>
                  </a:lnTo>
                  <a:lnTo>
                    <a:pt x="863512" y="10054"/>
                  </a:lnTo>
                  <a:lnTo>
                    <a:pt x="916274" y="2672"/>
                  </a:lnTo>
                  <a:lnTo>
                    <a:pt x="977475" y="0"/>
                  </a:lnTo>
                  <a:lnTo>
                    <a:pt x="1040560" y="5062"/>
                  </a:lnTo>
                  <a:lnTo>
                    <a:pt x="1091972" y="14035"/>
                  </a:lnTo>
                  <a:lnTo>
                    <a:pt x="1146106" y="28718"/>
                  </a:lnTo>
                  <a:lnTo>
                    <a:pt x="1208962" y="54048"/>
                  </a:lnTo>
                  <a:lnTo>
                    <a:pt x="1260938" y="77653"/>
                  </a:lnTo>
                  <a:lnTo>
                    <a:pt x="1316265" y="104845"/>
                  </a:lnTo>
                  <a:lnTo>
                    <a:pt x="1377873" y="140921"/>
                  </a:lnTo>
                  <a:lnTo>
                    <a:pt x="1431697" y="183886"/>
                  </a:lnTo>
                  <a:lnTo>
                    <a:pt x="1489442" y="241986"/>
                  </a:lnTo>
                  <a:lnTo>
                    <a:pt x="1551270" y="298438"/>
                  </a:lnTo>
                  <a:lnTo>
                    <a:pt x="1602769" y="356519"/>
                  </a:lnTo>
                  <a:lnTo>
                    <a:pt x="1659951" y="416805"/>
                  </a:lnTo>
                  <a:lnTo>
                    <a:pt x="1681038" y="437980"/>
                  </a:lnTo>
                  <a:lnTo>
                    <a:pt x="1682212" y="441507"/>
                  </a:lnTo>
                  <a:lnTo>
                    <a:pt x="1679485" y="442687"/>
                  </a:lnTo>
                  <a:lnTo>
                    <a:pt x="1674157" y="442305"/>
                  </a:lnTo>
                  <a:lnTo>
                    <a:pt x="1620475" y="417888"/>
                  </a:lnTo>
                  <a:lnTo>
                    <a:pt x="1558137" y="386931"/>
                  </a:lnTo>
                  <a:lnTo>
                    <a:pt x="1495039" y="355401"/>
                  </a:lnTo>
                  <a:lnTo>
                    <a:pt x="1490362" y="356038"/>
                  </a:lnTo>
                  <a:lnTo>
                    <a:pt x="1489584" y="359972"/>
                  </a:lnTo>
                  <a:lnTo>
                    <a:pt x="1491405" y="366104"/>
                  </a:lnTo>
                  <a:lnTo>
                    <a:pt x="1505906" y="379157"/>
                  </a:lnTo>
                  <a:lnTo>
                    <a:pt x="1568775" y="417432"/>
                  </a:lnTo>
                  <a:lnTo>
                    <a:pt x="1631920" y="441272"/>
                  </a:lnTo>
                  <a:lnTo>
                    <a:pt x="1651805" y="449610"/>
                  </a:lnTo>
                  <a:lnTo>
                    <a:pt x="1668442" y="461114"/>
                  </a:lnTo>
                  <a:lnTo>
                    <a:pt x="1677324" y="463948"/>
                  </a:lnTo>
                  <a:lnTo>
                    <a:pt x="1696552" y="463977"/>
                  </a:lnTo>
                  <a:lnTo>
                    <a:pt x="1704253" y="458838"/>
                  </a:lnTo>
                  <a:lnTo>
                    <a:pt x="1734668" y="404101"/>
                  </a:lnTo>
                  <a:lnTo>
                    <a:pt x="1758259" y="357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618533" y="1750231"/>
            <a:ext cx="1958301" cy="469391"/>
            <a:chOff x="5618533" y="1750231"/>
            <a:chExt cx="1958301" cy="469391"/>
          </a:xfrm>
        </p:grpSpPr>
        <p:sp>
          <p:nvSpPr>
            <p:cNvPr id="44" name="Freeform 43"/>
            <p:cNvSpPr/>
            <p:nvPr/>
          </p:nvSpPr>
          <p:spPr>
            <a:xfrm>
              <a:off x="5618533" y="207661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89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9589" y="2171371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0"/>
                  </a:moveTo>
                  <a:lnTo>
                    <a:pt x="113412" y="16788"/>
                  </a:lnTo>
                  <a:lnTo>
                    <a:pt x="62004" y="2021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11328" y="1926328"/>
              <a:ext cx="249444" cy="293294"/>
            </a:xfrm>
            <a:custGeom>
              <a:avLst/>
              <a:gdLst/>
              <a:ahLst/>
              <a:cxnLst/>
              <a:rect l="0" t="0" r="0" b="0"/>
              <a:pathLst>
                <a:path w="249444" h="293294">
                  <a:moveTo>
                    <a:pt x="217857" y="87115"/>
                  </a:moveTo>
                  <a:lnTo>
                    <a:pt x="168359" y="27522"/>
                  </a:lnTo>
                  <a:lnTo>
                    <a:pt x="132171" y="7797"/>
                  </a:lnTo>
                  <a:lnTo>
                    <a:pt x="111924" y="0"/>
                  </a:lnTo>
                  <a:lnTo>
                    <a:pt x="88108" y="1994"/>
                  </a:lnTo>
                  <a:lnTo>
                    <a:pt x="64265" y="10679"/>
                  </a:lnTo>
                  <a:lnTo>
                    <a:pt x="45869" y="22338"/>
                  </a:lnTo>
                  <a:lnTo>
                    <a:pt x="33014" y="38438"/>
                  </a:lnTo>
                  <a:lnTo>
                    <a:pt x="11412" y="94873"/>
                  </a:lnTo>
                  <a:lnTo>
                    <a:pt x="0" y="142330"/>
                  </a:lnTo>
                  <a:lnTo>
                    <a:pt x="839" y="182634"/>
                  </a:lnTo>
                  <a:lnTo>
                    <a:pt x="11603" y="232585"/>
                  </a:lnTo>
                  <a:lnTo>
                    <a:pt x="27153" y="259939"/>
                  </a:lnTo>
                  <a:lnTo>
                    <a:pt x="46578" y="282861"/>
                  </a:lnTo>
                  <a:lnTo>
                    <a:pt x="66474" y="291097"/>
                  </a:lnTo>
                  <a:lnTo>
                    <a:pt x="78330" y="293293"/>
                  </a:lnTo>
                  <a:lnTo>
                    <a:pt x="97744" y="289494"/>
                  </a:lnTo>
                  <a:lnTo>
                    <a:pt x="121827" y="274201"/>
                  </a:lnTo>
                  <a:lnTo>
                    <a:pt x="135403" y="260342"/>
                  </a:lnTo>
                  <a:lnTo>
                    <a:pt x="145336" y="242483"/>
                  </a:lnTo>
                  <a:lnTo>
                    <a:pt x="152839" y="194018"/>
                  </a:lnTo>
                  <a:lnTo>
                    <a:pt x="154322" y="139384"/>
                  </a:lnTo>
                  <a:lnTo>
                    <a:pt x="154443" y="125470"/>
                  </a:lnTo>
                  <a:lnTo>
                    <a:pt x="155694" y="120874"/>
                  </a:lnTo>
                  <a:lnTo>
                    <a:pt x="157698" y="122489"/>
                  </a:lnTo>
                  <a:lnTo>
                    <a:pt x="179429" y="182710"/>
                  </a:lnTo>
                  <a:lnTo>
                    <a:pt x="201731" y="215746"/>
                  </a:lnTo>
                  <a:lnTo>
                    <a:pt x="214979" y="230462"/>
                  </a:lnTo>
                  <a:lnTo>
                    <a:pt x="228666" y="238562"/>
                  </a:lnTo>
                  <a:lnTo>
                    <a:pt x="249443" y="245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81828" y="1750231"/>
              <a:ext cx="256434" cy="456654"/>
            </a:xfrm>
            <a:custGeom>
              <a:avLst/>
              <a:gdLst/>
              <a:ahLst/>
              <a:cxnLst/>
              <a:rect l="0" t="0" r="0" b="0"/>
              <a:pathLst>
                <a:path w="256434" h="456654">
                  <a:moveTo>
                    <a:pt x="0" y="0"/>
                  </a:moveTo>
                  <a:lnTo>
                    <a:pt x="3119" y="42691"/>
                  </a:lnTo>
                  <a:lnTo>
                    <a:pt x="9065" y="95520"/>
                  </a:lnTo>
                  <a:lnTo>
                    <a:pt x="18644" y="155045"/>
                  </a:lnTo>
                  <a:lnTo>
                    <a:pt x="27231" y="203607"/>
                  </a:lnTo>
                  <a:lnTo>
                    <a:pt x="30725" y="262530"/>
                  </a:lnTo>
                  <a:lnTo>
                    <a:pt x="31415" y="319229"/>
                  </a:lnTo>
                  <a:lnTo>
                    <a:pt x="30382" y="367301"/>
                  </a:lnTo>
                  <a:lnTo>
                    <a:pt x="28443" y="367699"/>
                  </a:lnTo>
                  <a:lnTo>
                    <a:pt x="23170" y="358784"/>
                  </a:lnTo>
                  <a:lnTo>
                    <a:pt x="16927" y="343123"/>
                  </a:lnTo>
                  <a:lnTo>
                    <a:pt x="16492" y="324464"/>
                  </a:lnTo>
                  <a:lnTo>
                    <a:pt x="25744" y="278301"/>
                  </a:lnTo>
                  <a:lnTo>
                    <a:pt x="41467" y="257830"/>
                  </a:lnTo>
                  <a:lnTo>
                    <a:pt x="96895" y="214141"/>
                  </a:lnTo>
                  <a:lnTo>
                    <a:pt x="117933" y="206308"/>
                  </a:lnTo>
                  <a:lnTo>
                    <a:pt x="142881" y="202826"/>
                  </a:lnTo>
                  <a:lnTo>
                    <a:pt x="183235" y="212045"/>
                  </a:lnTo>
                  <a:lnTo>
                    <a:pt x="219238" y="229594"/>
                  </a:lnTo>
                  <a:lnTo>
                    <a:pt x="235089" y="245931"/>
                  </a:lnTo>
                  <a:lnTo>
                    <a:pt x="250590" y="277979"/>
                  </a:lnTo>
                  <a:lnTo>
                    <a:pt x="256433" y="303700"/>
                  </a:lnTo>
                  <a:lnTo>
                    <a:pt x="250650" y="355221"/>
                  </a:lnTo>
                  <a:lnTo>
                    <a:pt x="238432" y="388740"/>
                  </a:lnTo>
                  <a:lnTo>
                    <a:pt x="213344" y="425918"/>
                  </a:lnTo>
                  <a:lnTo>
                    <a:pt x="187215" y="442963"/>
                  </a:lnTo>
                  <a:lnTo>
                    <a:pt x="157246" y="455422"/>
                  </a:lnTo>
                  <a:lnTo>
                    <a:pt x="133448" y="456653"/>
                  </a:lnTo>
                  <a:lnTo>
                    <a:pt x="70909" y="446007"/>
                  </a:lnTo>
                  <a:lnTo>
                    <a:pt x="52642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60895" y="190815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6" y="48931"/>
                  </a:lnTo>
                  <a:lnTo>
                    <a:pt x="651" y="96776"/>
                  </a:lnTo>
                  <a:lnTo>
                    <a:pt x="129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24025" y="2002915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3538" y="14654"/>
                  </a:lnTo>
                  <a:lnTo>
                    <a:pt x="123298" y="20962"/>
                  </a:lnTo>
                  <a:lnTo>
                    <a:pt x="72059" y="29140"/>
                  </a:lnTo>
                  <a:lnTo>
                    <a:pt x="34219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41986" y="1903052"/>
              <a:ext cx="18993" cy="36693"/>
            </a:xfrm>
            <a:custGeom>
              <a:avLst/>
              <a:gdLst/>
              <a:ahLst/>
              <a:cxnLst/>
              <a:rect l="0" t="0" r="0" b="0"/>
              <a:pathLst>
                <a:path w="18993" h="36693">
                  <a:moveTo>
                    <a:pt x="18992" y="36692"/>
                  </a:moveTo>
                  <a:lnTo>
                    <a:pt x="9416" y="126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36479" y="1894316"/>
              <a:ext cx="229785" cy="226765"/>
            </a:xfrm>
            <a:custGeom>
              <a:avLst/>
              <a:gdLst/>
              <a:ahLst/>
              <a:cxnLst/>
              <a:rect l="0" t="0" r="0" b="0"/>
              <a:pathLst>
                <a:path w="229785" h="226765">
                  <a:moveTo>
                    <a:pt x="58951" y="0"/>
                  </a:moveTo>
                  <a:lnTo>
                    <a:pt x="46471" y="5216"/>
                  </a:lnTo>
                  <a:lnTo>
                    <a:pt x="23521" y="22465"/>
                  </a:lnTo>
                  <a:lnTo>
                    <a:pt x="7491" y="47982"/>
                  </a:lnTo>
                  <a:lnTo>
                    <a:pt x="0" y="103687"/>
                  </a:lnTo>
                  <a:lnTo>
                    <a:pt x="1641" y="157845"/>
                  </a:lnTo>
                  <a:lnTo>
                    <a:pt x="12883" y="202684"/>
                  </a:lnTo>
                  <a:lnTo>
                    <a:pt x="18503" y="211097"/>
                  </a:lnTo>
                  <a:lnTo>
                    <a:pt x="34106" y="223563"/>
                  </a:lnTo>
                  <a:lnTo>
                    <a:pt x="55859" y="226764"/>
                  </a:lnTo>
                  <a:lnTo>
                    <a:pt x="78784" y="223118"/>
                  </a:lnTo>
                  <a:lnTo>
                    <a:pt x="96772" y="213698"/>
                  </a:lnTo>
                  <a:lnTo>
                    <a:pt x="109446" y="198594"/>
                  </a:lnTo>
                  <a:lnTo>
                    <a:pt x="127115" y="154711"/>
                  </a:lnTo>
                  <a:lnTo>
                    <a:pt x="128569" y="103106"/>
                  </a:lnTo>
                  <a:lnTo>
                    <a:pt x="131892" y="103767"/>
                  </a:lnTo>
                  <a:lnTo>
                    <a:pt x="136446" y="108887"/>
                  </a:lnTo>
                  <a:lnTo>
                    <a:pt x="165000" y="171256"/>
                  </a:lnTo>
                  <a:lnTo>
                    <a:pt x="181104" y="186359"/>
                  </a:lnTo>
                  <a:lnTo>
                    <a:pt x="198790" y="195801"/>
                  </a:lnTo>
                  <a:lnTo>
                    <a:pt x="229784" y="203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15631" y="1854371"/>
              <a:ext cx="161203" cy="277904"/>
            </a:xfrm>
            <a:custGeom>
              <a:avLst/>
              <a:gdLst/>
              <a:ahLst/>
              <a:cxnLst/>
              <a:rect l="0" t="0" r="0" b="0"/>
              <a:pathLst>
                <a:path w="161203" h="277904">
                  <a:moveTo>
                    <a:pt x="161202" y="32730"/>
                  </a:moveTo>
                  <a:lnTo>
                    <a:pt x="126305" y="3422"/>
                  </a:lnTo>
                  <a:lnTo>
                    <a:pt x="116880" y="323"/>
                  </a:lnTo>
                  <a:lnTo>
                    <a:pt x="97049" y="0"/>
                  </a:lnTo>
                  <a:lnTo>
                    <a:pt x="66154" y="6395"/>
                  </a:lnTo>
                  <a:lnTo>
                    <a:pt x="48379" y="18686"/>
                  </a:lnTo>
                  <a:lnTo>
                    <a:pt x="33849" y="35847"/>
                  </a:lnTo>
                  <a:lnTo>
                    <a:pt x="7312" y="96175"/>
                  </a:lnTo>
                  <a:lnTo>
                    <a:pt x="0" y="117080"/>
                  </a:lnTo>
                  <a:lnTo>
                    <a:pt x="485" y="154169"/>
                  </a:lnTo>
                  <a:lnTo>
                    <a:pt x="8036" y="194794"/>
                  </a:lnTo>
                  <a:lnTo>
                    <a:pt x="28862" y="230878"/>
                  </a:lnTo>
                  <a:lnTo>
                    <a:pt x="57259" y="258207"/>
                  </a:lnTo>
                  <a:lnTo>
                    <a:pt x="93489" y="275533"/>
                  </a:lnTo>
                  <a:lnTo>
                    <a:pt x="117069" y="277903"/>
                  </a:lnTo>
                  <a:lnTo>
                    <a:pt x="161202" y="274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971228" y="3292194"/>
            <a:ext cx="292607" cy="535780"/>
          </a:xfrm>
          <a:custGeom>
            <a:avLst/>
            <a:gdLst/>
            <a:ahLst/>
            <a:cxnLst/>
            <a:rect l="0" t="0" r="0" b="0"/>
            <a:pathLst>
              <a:path w="292607" h="535780">
                <a:moveTo>
                  <a:pt x="50450" y="97982"/>
                </a:moveTo>
                <a:lnTo>
                  <a:pt x="25256" y="151857"/>
                </a:lnTo>
                <a:lnTo>
                  <a:pt x="16636" y="172229"/>
                </a:lnTo>
                <a:lnTo>
                  <a:pt x="12700" y="175556"/>
                </a:lnTo>
                <a:lnTo>
                  <a:pt x="8905" y="174264"/>
                </a:lnTo>
                <a:lnTo>
                  <a:pt x="5206" y="169894"/>
                </a:lnTo>
                <a:lnTo>
                  <a:pt x="0" y="141386"/>
                </a:lnTo>
                <a:lnTo>
                  <a:pt x="5021" y="119612"/>
                </a:lnTo>
                <a:lnTo>
                  <a:pt x="27787" y="60406"/>
                </a:lnTo>
                <a:lnTo>
                  <a:pt x="53094" y="33686"/>
                </a:lnTo>
                <a:lnTo>
                  <a:pt x="93087" y="6816"/>
                </a:lnTo>
                <a:lnTo>
                  <a:pt x="103441" y="2109"/>
                </a:lnTo>
                <a:lnTo>
                  <a:pt x="124304" y="0"/>
                </a:lnTo>
                <a:lnTo>
                  <a:pt x="145275" y="4131"/>
                </a:lnTo>
                <a:lnTo>
                  <a:pt x="175643" y="19611"/>
                </a:lnTo>
                <a:lnTo>
                  <a:pt x="199978" y="40186"/>
                </a:lnTo>
                <a:lnTo>
                  <a:pt x="236272" y="88161"/>
                </a:lnTo>
                <a:lnTo>
                  <a:pt x="260072" y="151642"/>
                </a:lnTo>
                <a:lnTo>
                  <a:pt x="269282" y="206977"/>
                </a:lnTo>
                <a:lnTo>
                  <a:pt x="271101" y="270204"/>
                </a:lnTo>
                <a:lnTo>
                  <a:pt x="268341" y="332086"/>
                </a:lnTo>
                <a:lnTo>
                  <a:pt x="262466" y="394699"/>
                </a:lnTo>
                <a:lnTo>
                  <a:pt x="245665" y="450957"/>
                </a:lnTo>
                <a:lnTo>
                  <a:pt x="231254" y="484887"/>
                </a:lnTo>
                <a:lnTo>
                  <a:pt x="196129" y="517905"/>
                </a:lnTo>
                <a:lnTo>
                  <a:pt x="186174" y="525329"/>
                </a:lnTo>
                <a:lnTo>
                  <a:pt x="162635" y="533579"/>
                </a:lnTo>
                <a:lnTo>
                  <a:pt x="149806" y="535779"/>
                </a:lnTo>
                <a:lnTo>
                  <a:pt x="126194" y="531984"/>
                </a:lnTo>
                <a:lnTo>
                  <a:pt x="105171" y="521329"/>
                </a:lnTo>
                <a:lnTo>
                  <a:pt x="88029" y="504895"/>
                </a:lnTo>
                <a:lnTo>
                  <a:pt x="78850" y="482773"/>
                </a:lnTo>
                <a:lnTo>
                  <a:pt x="67578" y="426294"/>
                </a:lnTo>
                <a:lnTo>
                  <a:pt x="74051" y="409235"/>
                </a:lnTo>
                <a:lnTo>
                  <a:pt x="96437" y="386477"/>
                </a:lnTo>
                <a:lnTo>
                  <a:pt x="106845" y="382728"/>
                </a:lnTo>
                <a:lnTo>
                  <a:pt x="143849" y="383043"/>
                </a:lnTo>
                <a:lnTo>
                  <a:pt x="183279" y="391714"/>
                </a:lnTo>
                <a:lnTo>
                  <a:pt x="239431" y="421640"/>
                </a:lnTo>
                <a:lnTo>
                  <a:pt x="292606" y="4559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3369651" y="3190134"/>
            <a:ext cx="2136754" cy="715939"/>
            <a:chOff x="3369651" y="3190134"/>
            <a:chExt cx="2136754" cy="715939"/>
          </a:xfrm>
        </p:grpSpPr>
        <p:sp>
          <p:nvSpPr>
            <p:cNvPr id="55" name="Freeform 54"/>
            <p:cNvSpPr/>
            <p:nvPr/>
          </p:nvSpPr>
          <p:spPr>
            <a:xfrm>
              <a:off x="3369651" y="3190134"/>
              <a:ext cx="210039" cy="684354"/>
            </a:xfrm>
            <a:custGeom>
              <a:avLst/>
              <a:gdLst/>
              <a:ahLst/>
              <a:cxnLst/>
              <a:rect l="0" t="0" r="0" b="0"/>
              <a:pathLst>
                <a:path w="210039" h="684354">
                  <a:moveTo>
                    <a:pt x="210038" y="0"/>
                  </a:moveTo>
                  <a:lnTo>
                    <a:pt x="154950" y="55088"/>
                  </a:lnTo>
                  <a:lnTo>
                    <a:pt x="101511" y="109697"/>
                  </a:lnTo>
                  <a:lnTo>
                    <a:pt x="66184" y="164098"/>
                  </a:lnTo>
                  <a:lnTo>
                    <a:pt x="38079" y="218115"/>
                  </a:lnTo>
                  <a:lnTo>
                    <a:pt x="13117" y="273845"/>
                  </a:lnTo>
                  <a:lnTo>
                    <a:pt x="2164" y="329914"/>
                  </a:lnTo>
                  <a:lnTo>
                    <a:pt x="0" y="387219"/>
                  </a:lnTo>
                  <a:lnTo>
                    <a:pt x="1965" y="436566"/>
                  </a:lnTo>
                  <a:lnTo>
                    <a:pt x="16326" y="487062"/>
                  </a:lnTo>
                  <a:lnTo>
                    <a:pt x="42139" y="540400"/>
                  </a:lnTo>
                  <a:lnTo>
                    <a:pt x="85155" y="598456"/>
                  </a:lnTo>
                  <a:lnTo>
                    <a:pt x="136531" y="655870"/>
                  </a:lnTo>
                  <a:lnTo>
                    <a:pt x="167924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9607" y="3353051"/>
              <a:ext cx="214459" cy="197646"/>
            </a:xfrm>
            <a:custGeom>
              <a:avLst/>
              <a:gdLst/>
              <a:ahLst/>
              <a:cxnLst/>
              <a:rect l="0" t="0" r="0" b="0"/>
              <a:pathLst>
                <a:path w="214459" h="197646">
                  <a:moveTo>
                    <a:pt x="64310" y="26596"/>
                  </a:moveTo>
                  <a:lnTo>
                    <a:pt x="40263" y="36172"/>
                  </a:lnTo>
                  <a:lnTo>
                    <a:pt x="4717" y="65999"/>
                  </a:lnTo>
                  <a:lnTo>
                    <a:pt x="1184" y="65733"/>
                  </a:lnTo>
                  <a:lnTo>
                    <a:pt x="0" y="60877"/>
                  </a:lnTo>
                  <a:lnTo>
                    <a:pt x="379" y="52959"/>
                  </a:lnTo>
                  <a:lnTo>
                    <a:pt x="7040" y="37923"/>
                  </a:lnTo>
                  <a:lnTo>
                    <a:pt x="30380" y="9206"/>
                  </a:lnTo>
                  <a:lnTo>
                    <a:pt x="53129" y="1320"/>
                  </a:lnTo>
                  <a:lnTo>
                    <a:pt x="95702" y="0"/>
                  </a:lnTo>
                  <a:lnTo>
                    <a:pt x="122716" y="5417"/>
                  </a:lnTo>
                  <a:lnTo>
                    <a:pt x="146420" y="15624"/>
                  </a:lnTo>
                  <a:lnTo>
                    <a:pt x="162414" y="31078"/>
                  </a:lnTo>
                  <a:lnTo>
                    <a:pt x="182214" y="69596"/>
                  </a:lnTo>
                  <a:lnTo>
                    <a:pt x="182687" y="79829"/>
                  </a:lnTo>
                  <a:lnTo>
                    <a:pt x="176973" y="100558"/>
                  </a:lnTo>
                  <a:lnTo>
                    <a:pt x="154241" y="141292"/>
                  </a:lnTo>
                  <a:lnTo>
                    <a:pt x="140934" y="157900"/>
                  </a:lnTo>
                  <a:lnTo>
                    <a:pt x="111941" y="176882"/>
                  </a:lnTo>
                  <a:lnTo>
                    <a:pt x="113611" y="177090"/>
                  </a:lnTo>
                  <a:lnTo>
                    <a:pt x="118234" y="176058"/>
                  </a:lnTo>
                  <a:lnTo>
                    <a:pt x="177288" y="185720"/>
                  </a:lnTo>
                  <a:lnTo>
                    <a:pt x="214458" y="197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53388" y="3684974"/>
              <a:ext cx="93218" cy="53367"/>
            </a:xfrm>
            <a:custGeom>
              <a:avLst/>
              <a:gdLst/>
              <a:ahLst/>
              <a:cxnLst/>
              <a:rect l="0" t="0" r="0" b="0"/>
              <a:pathLst>
                <a:path w="93218" h="53367">
                  <a:moveTo>
                    <a:pt x="93217" y="53366"/>
                  </a:moveTo>
                  <a:lnTo>
                    <a:pt x="63452" y="376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37782" y="3379647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3120" y="60384"/>
                  </a:lnTo>
                  <a:lnTo>
                    <a:pt x="11453" y="114988"/>
                  </a:lnTo>
                  <a:lnTo>
                    <a:pt x="21331" y="168212"/>
                  </a:lnTo>
                  <a:lnTo>
                    <a:pt x="31667" y="221026"/>
                  </a:lnTo>
                  <a:lnTo>
                    <a:pt x="39019" y="267481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50442" y="3537575"/>
              <a:ext cx="87341" cy="30572"/>
            </a:xfrm>
            <a:custGeom>
              <a:avLst/>
              <a:gdLst/>
              <a:ahLst/>
              <a:cxnLst/>
              <a:rect l="0" t="0" r="0" b="0"/>
              <a:pathLst>
                <a:path w="87341" h="30572">
                  <a:moveTo>
                    <a:pt x="87340" y="0"/>
                  </a:moveTo>
                  <a:lnTo>
                    <a:pt x="23912" y="19128"/>
                  </a:lnTo>
                  <a:lnTo>
                    <a:pt x="0" y="3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14823" y="3400704"/>
              <a:ext cx="1862" cy="27449"/>
            </a:xfrm>
            <a:custGeom>
              <a:avLst/>
              <a:gdLst/>
              <a:ahLst/>
              <a:cxnLst/>
              <a:rect l="0" t="0" r="0" b="0"/>
              <a:pathLst>
                <a:path w="1862" h="27449">
                  <a:moveTo>
                    <a:pt x="0" y="27448"/>
                  </a:moveTo>
                  <a:lnTo>
                    <a:pt x="18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32538" y="3200663"/>
              <a:ext cx="220342" cy="705410"/>
            </a:xfrm>
            <a:custGeom>
              <a:avLst/>
              <a:gdLst/>
              <a:ahLst/>
              <a:cxnLst/>
              <a:rect l="0" t="0" r="0" b="0"/>
              <a:pathLst>
                <a:path w="220342" h="705410">
                  <a:moveTo>
                    <a:pt x="0" y="0"/>
                  </a:moveTo>
                  <a:lnTo>
                    <a:pt x="62448" y="50995"/>
                  </a:lnTo>
                  <a:lnTo>
                    <a:pt x="83907" y="69457"/>
                  </a:lnTo>
                  <a:lnTo>
                    <a:pt x="123160" y="122731"/>
                  </a:lnTo>
                  <a:lnTo>
                    <a:pt x="159844" y="186077"/>
                  </a:lnTo>
                  <a:lnTo>
                    <a:pt x="176433" y="212671"/>
                  </a:lnTo>
                  <a:lnTo>
                    <a:pt x="198108" y="264277"/>
                  </a:lnTo>
                  <a:lnTo>
                    <a:pt x="215345" y="324731"/>
                  </a:lnTo>
                  <a:lnTo>
                    <a:pt x="219394" y="382826"/>
                  </a:lnTo>
                  <a:lnTo>
                    <a:pt x="220341" y="427898"/>
                  </a:lnTo>
                  <a:lnTo>
                    <a:pt x="215285" y="482543"/>
                  </a:lnTo>
                  <a:lnTo>
                    <a:pt x="211967" y="545138"/>
                  </a:lnTo>
                  <a:lnTo>
                    <a:pt x="202441" y="606031"/>
                  </a:lnTo>
                  <a:lnTo>
                    <a:pt x="180269" y="668276"/>
                  </a:lnTo>
                  <a:lnTo>
                    <a:pt x="168456" y="70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48477" y="3327005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16891" y="3445014"/>
              <a:ext cx="189514" cy="18862"/>
            </a:xfrm>
            <a:custGeom>
              <a:avLst/>
              <a:gdLst/>
              <a:ahLst/>
              <a:cxnLst/>
              <a:rect l="0" t="0" r="0" b="0"/>
              <a:pathLst>
                <a:path w="189514" h="18862">
                  <a:moveTo>
                    <a:pt x="189513" y="8333"/>
                  </a:moveTo>
                  <a:lnTo>
                    <a:pt x="152035" y="0"/>
                  </a:lnTo>
                  <a:lnTo>
                    <a:pt x="114067" y="1574"/>
                  </a:lnTo>
                  <a:lnTo>
                    <a:pt x="59316" y="6998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923429" y="3050097"/>
            <a:ext cx="733881" cy="403833"/>
            <a:chOff x="5923429" y="3050097"/>
            <a:chExt cx="733881" cy="403833"/>
          </a:xfrm>
        </p:grpSpPr>
        <p:sp>
          <p:nvSpPr>
            <p:cNvPr id="65" name="Freeform 64"/>
            <p:cNvSpPr/>
            <p:nvPr/>
          </p:nvSpPr>
          <p:spPr>
            <a:xfrm>
              <a:off x="5923429" y="3050097"/>
              <a:ext cx="235743" cy="403833"/>
            </a:xfrm>
            <a:custGeom>
              <a:avLst/>
              <a:gdLst/>
              <a:ahLst/>
              <a:cxnLst/>
              <a:rect l="0" t="0" r="0" b="0"/>
              <a:pathLst>
                <a:path w="235743" h="403833">
                  <a:moveTo>
                    <a:pt x="25172" y="45281"/>
                  </a:moveTo>
                  <a:lnTo>
                    <a:pt x="9531" y="63262"/>
                  </a:lnTo>
                  <a:lnTo>
                    <a:pt x="1453" y="80178"/>
                  </a:lnTo>
                  <a:lnTo>
                    <a:pt x="0" y="81414"/>
                  </a:lnTo>
                  <a:lnTo>
                    <a:pt x="6075" y="52895"/>
                  </a:lnTo>
                  <a:lnTo>
                    <a:pt x="13175" y="34627"/>
                  </a:lnTo>
                  <a:lnTo>
                    <a:pt x="24130" y="18709"/>
                  </a:lnTo>
                  <a:lnTo>
                    <a:pt x="39917" y="6955"/>
                  </a:lnTo>
                  <a:lnTo>
                    <a:pt x="49040" y="2183"/>
                  </a:lnTo>
                  <a:lnTo>
                    <a:pt x="68535" y="0"/>
                  </a:lnTo>
                  <a:lnTo>
                    <a:pt x="87728" y="4099"/>
                  </a:lnTo>
                  <a:lnTo>
                    <a:pt x="119114" y="25795"/>
                  </a:lnTo>
                  <a:lnTo>
                    <a:pt x="132434" y="40130"/>
                  </a:lnTo>
                  <a:lnTo>
                    <a:pt x="164156" y="99565"/>
                  </a:lnTo>
                  <a:lnTo>
                    <a:pt x="170909" y="151583"/>
                  </a:lnTo>
                  <a:lnTo>
                    <a:pt x="178418" y="213654"/>
                  </a:lnTo>
                  <a:lnTo>
                    <a:pt x="170954" y="267056"/>
                  </a:lnTo>
                  <a:lnTo>
                    <a:pt x="153640" y="328253"/>
                  </a:lnTo>
                  <a:lnTo>
                    <a:pt x="134857" y="359582"/>
                  </a:lnTo>
                  <a:lnTo>
                    <a:pt x="93125" y="399073"/>
                  </a:lnTo>
                  <a:lnTo>
                    <a:pt x="83342" y="402805"/>
                  </a:lnTo>
                  <a:lnTo>
                    <a:pt x="59994" y="403832"/>
                  </a:lnTo>
                  <a:lnTo>
                    <a:pt x="40258" y="397269"/>
                  </a:lnTo>
                  <a:lnTo>
                    <a:pt x="31720" y="392244"/>
                  </a:lnTo>
                  <a:lnTo>
                    <a:pt x="19114" y="377301"/>
                  </a:lnTo>
                  <a:lnTo>
                    <a:pt x="14114" y="368403"/>
                  </a:lnTo>
                  <a:lnTo>
                    <a:pt x="11678" y="349158"/>
                  </a:lnTo>
                  <a:lnTo>
                    <a:pt x="12667" y="339112"/>
                  </a:lnTo>
                  <a:lnTo>
                    <a:pt x="23124" y="321712"/>
                  </a:lnTo>
                  <a:lnTo>
                    <a:pt x="39469" y="307349"/>
                  </a:lnTo>
                  <a:lnTo>
                    <a:pt x="58433" y="297066"/>
                  </a:lnTo>
                  <a:lnTo>
                    <a:pt x="78559" y="294836"/>
                  </a:lnTo>
                  <a:lnTo>
                    <a:pt x="137790" y="305958"/>
                  </a:lnTo>
                  <a:lnTo>
                    <a:pt x="170454" y="316971"/>
                  </a:lnTo>
                  <a:lnTo>
                    <a:pt x="226978" y="346854"/>
                  </a:lnTo>
                  <a:lnTo>
                    <a:pt x="235742" y="350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74984" y="3190134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42114" y="0"/>
                  </a:moveTo>
                  <a:lnTo>
                    <a:pt x="10906" y="5463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85513" y="3190134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63171" y="52643"/>
                  </a:moveTo>
                  <a:lnTo>
                    <a:pt x="45190" y="37002"/>
                  </a:lnTo>
                  <a:lnTo>
                    <a:pt x="21188" y="23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41837" y="3078192"/>
              <a:ext cx="215473" cy="339187"/>
            </a:xfrm>
            <a:custGeom>
              <a:avLst/>
              <a:gdLst/>
              <a:ahLst/>
              <a:cxnLst/>
              <a:rect l="0" t="0" r="0" b="0"/>
              <a:pathLst>
                <a:path w="215473" h="339187">
                  <a:moveTo>
                    <a:pt x="12132" y="59300"/>
                  </a:moveTo>
                  <a:lnTo>
                    <a:pt x="953" y="48122"/>
                  </a:lnTo>
                  <a:lnTo>
                    <a:pt x="0" y="42489"/>
                  </a:lnTo>
                  <a:lnTo>
                    <a:pt x="1704" y="36394"/>
                  </a:lnTo>
                  <a:lnTo>
                    <a:pt x="21251" y="9802"/>
                  </a:lnTo>
                  <a:lnTo>
                    <a:pt x="40361" y="2206"/>
                  </a:lnTo>
                  <a:lnTo>
                    <a:pt x="63282" y="0"/>
                  </a:lnTo>
                  <a:lnTo>
                    <a:pt x="85168" y="2918"/>
                  </a:lnTo>
                  <a:lnTo>
                    <a:pt x="103474" y="11235"/>
                  </a:lnTo>
                  <a:lnTo>
                    <a:pt x="111631" y="16728"/>
                  </a:lnTo>
                  <a:lnTo>
                    <a:pt x="123814" y="32190"/>
                  </a:lnTo>
                  <a:lnTo>
                    <a:pt x="128700" y="41227"/>
                  </a:lnTo>
                  <a:lnTo>
                    <a:pt x="131011" y="60626"/>
                  </a:lnTo>
                  <a:lnTo>
                    <a:pt x="126968" y="79777"/>
                  </a:lnTo>
                  <a:lnTo>
                    <a:pt x="105309" y="111135"/>
                  </a:lnTo>
                  <a:lnTo>
                    <a:pt x="96828" y="120942"/>
                  </a:lnTo>
                  <a:lnTo>
                    <a:pt x="100857" y="117502"/>
                  </a:lnTo>
                  <a:lnTo>
                    <a:pt x="106377" y="117988"/>
                  </a:lnTo>
                  <a:lnTo>
                    <a:pt x="150321" y="141739"/>
                  </a:lnTo>
                  <a:lnTo>
                    <a:pt x="175389" y="161585"/>
                  </a:lnTo>
                  <a:lnTo>
                    <a:pt x="197635" y="193462"/>
                  </a:lnTo>
                  <a:lnTo>
                    <a:pt x="213455" y="232543"/>
                  </a:lnTo>
                  <a:lnTo>
                    <a:pt x="215472" y="256790"/>
                  </a:lnTo>
                  <a:lnTo>
                    <a:pt x="211300" y="279264"/>
                  </a:lnTo>
                  <a:lnTo>
                    <a:pt x="201646" y="300951"/>
                  </a:lnTo>
                  <a:lnTo>
                    <a:pt x="177469" y="327302"/>
                  </a:lnTo>
                  <a:lnTo>
                    <a:pt x="155025" y="336339"/>
                  </a:lnTo>
                  <a:lnTo>
                    <a:pt x="128282" y="339186"/>
                  </a:lnTo>
                  <a:lnTo>
                    <a:pt x="82681" y="333042"/>
                  </a:lnTo>
                  <a:lnTo>
                    <a:pt x="40885" y="313717"/>
                  </a:lnTo>
                  <a:lnTo>
                    <a:pt x="22660" y="301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663917" y="3369119"/>
            <a:ext cx="779110" cy="340833"/>
            <a:chOff x="3663917" y="3369119"/>
            <a:chExt cx="779110" cy="340833"/>
          </a:xfrm>
        </p:grpSpPr>
        <p:sp>
          <p:nvSpPr>
            <p:cNvPr id="70" name="Freeform 69"/>
            <p:cNvSpPr/>
            <p:nvPr/>
          </p:nvSpPr>
          <p:spPr>
            <a:xfrm>
              <a:off x="3663917" y="3542514"/>
              <a:ext cx="155646" cy="167438"/>
            </a:xfrm>
            <a:custGeom>
              <a:avLst/>
              <a:gdLst/>
              <a:ahLst/>
              <a:cxnLst/>
              <a:rect l="0" t="0" r="0" b="0"/>
              <a:pathLst>
                <a:path w="155646" h="167438">
                  <a:moveTo>
                    <a:pt x="105285" y="5589"/>
                  </a:moveTo>
                  <a:lnTo>
                    <a:pt x="122052" y="0"/>
                  </a:lnTo>
                  <a:lnTo>
                    <a:pt x="128162" y="1863"/>
                  </a:lnTo>
                  <a:lnTo>
                    <a:pt x="133404" y="6615"/>
                  </a:lnTo>
                  <a:lnTo>
                    <a:pt x="150223" y="39457"/>
                  </a:lnTo>
                  <a:lnTo>
                    <a:pt x="155645" y="75026"/>
                  </a:lnTo>
                  <a:lnTo>
                    <a:pt x="151662" y="109611"/>
                  </a:lnTo>
                  <a:lnTo>
                    <a:pt x="143054" y="128250"/>
                  </a:lnTo>
                  <a:lnTo>
                    <a:pt x="137483" y="136496"/>
                  </a:lnTo>
                  <a:lnTo>
                    <a:pt x="121935" y="148778"/>
                  </a:lnTo>
                  <a:lnTo>
                    <a:pt x="83357" y="166194"/>
                  </a:lnTo>
                  <a:lnTo>
                    <a:pt x="62784" y="167437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00829" y="347440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85098" y="3369119"/>
              <a:ext cx="157929" cy="197608"/>
            </a:xfrm>
            <a:custGeom>
              <a:avLst/>
              <a:gdLst/>
              <a:ahLst/>
              <a:cxnLst/>
              <a:rect l="0" t="0" r="0" b="0"/>
              <a:pathLst>
                <a:path w="157929" h="197608">
                  <a:moveTo>
                    <a:pt x="157928" y="178984"/>
                  </a:moveTo>
                  <a:lnTo>
                    <a:pt x="102883" y="195773"/>
                  </a:lnTo>
                  <a:lnTo>
                    <a:pt x="66099" y="197607"/>
                  </a:lnTo>
                  <a:lnTo>
                    <a:pt x="43416" y="193890"/>
                  </a:lnTo>
                  <a:lnTo>
                    <a:pt x="35963" y="187752"/>
                  </a:lnTo>
                  <a:lnTo>
                    <a:pt x="27682" y="168453"/>
                  </a:lnTo>
                  <a:lnTo>
                    <a:pt x="21196" y="117935"/>
                  </a:lnTo>
                  <a:lnTo>
                    <a:pt x="12982" y="62897"/>
                  </a:lnTo>
                  <a:lnTo>
                    <a:pt x="8136" y="272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885637" y="3019066"/>
            <a:ext cx="1031794" cy="353326"/>
            <a:chOff x="6885637" y="3019066"/>
            <a:chExt cx="1031794" cy="353326"/>
          </a:xfrm>
        </p:grpSpPr>
        <p:sp>
          <p:nvSpPr>
            <p:cNvPr id="74" name="Freeform 73"/>
            <p:cNvSpPr/>
            <p:nvPr/>
          </p:nvSpPr>
          <p:spPr>
            <a:xfrm>
              <a:off x="6885637" y="315854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3" y="4939"/>
                  </a:lnTo>
                  <a:lnTo>
                    <a:pt x="2697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54094" y="3019066"/>
              <a:ext cx="242197" cy="353326"/>
            </a:xfrm>
            <a:custGeom>
              <a:avLst/>
              <a:gdLst/>
              <a:ahLst/>
              <a:cxnLst/>
              <a:rect l="0" t="0" r="0" b="0"/>
              <a:pathLst>
                <a:path w="242197" h="353326">
                  <a:moveTo>
                    <a:pt x="31626" y="44726"/>
                  </a:moveTo>
                  <a:lnTo>
                    <a:pt x="37215" y="22370"/>
                  </a:lnTo>
                  <a:lnTo>
                    <a:pt x="42371" y="14614"/>
                  </a:lnTo>
                  <a:lnTo>
                    <a:pt x="57458" y="2877"/>
                  </a:lnTo>
                  <a:lnTo>
                    <a:pt x="75862" y="0"/>
                  </a:lnTo>
                  <a:lnTo>
                    <a:pt x="95740" y="3791"/>
                  </a:lnTo>
                  <a:lnTo>
                    <a:pt x="125492" y="19079"/>
                  </a:lnTo>
                  <a:lnTo>
                    <a:pt x="141974" y="31768"/>
                  </a:lnTo>
                  <a:lnTo>
                    <a:pt x="170450" y="74619"/>
                  </a:lnTo>
                  <a:lnTo>
                    <a:pt x="192396" y="128731"/>
                  </a:lnTo>
                  <a:lnTo>
                    <a:pt x="197805" y="166063"/>
                  </a:lnTo>
                  <a:lnTo>
                    <a:pt x="193818" y="212349"/>
                  </a:lnTo>
                  <a:lnTo>
                    <a:pt x="173585" y="263580"/>
                  </a:lnTo>
                  <a:lnTo>
                    <a:pt x="152717" y="295576"/>
                  </a:lnTo>
                  <a:lnTo>
                    <a:pt x="104634" y="335311"/>
                  </a:lnTo>
                  <a:lnTo>
                    <a:pt x="67946" y="351274"/>
                  </a:lnTo>
                  <a:lnTo>
                    <a:pt x="44259" y="353325"/>
                  </a:lnTo>
                  <a:lnTo>
                    <a:pt x="33029" y="352234"/>
                  </a:lnTo>
                  <a:lnTo>
                    <a:pt x="14312" y="341663"/>
                  </a:lnTo>
                  <a:lnTo>
                    <a:pt x="6045" y="333932"/>
                  </a:lnTo>
                  <a:lnTo>
                    <a:pt x="1704" y="325267"/>
                  </a:lnTo>
                  <a:lnTo>
                    <a:pt x="0" y="306282"/>
                  </a:lnTo>
                  <a:lnTo>
                    <a:pt x="3523" y="297475"/>
                  </a:lnTo>
                  <a:lnTo>
                    <a:pt x="16796" y="281451"/>
                  </a:lnTo>
                  <a:lnTo>
                    <a:pt x="44000" y="264866"/>
                  </a:lnTo>
                  <a:lnTo>
                    <a:pt x="67151" y="262669"/>
                  </a:lnTo>
                  <a:lnTo>
                    <a:pt x="125515" y="273815"/>
                  </a:lnTo>
                  <a:lnTo>
                    <a:pt x="188308" y="295156"/>
                  </a:lnTo>
                  <a:lnTo>
                    <a:pt x="220200" y="313169"/>
                  </a:lnTo>
                  <a:lnTo>
                    <a:pt x="242196" y="318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01575" y="3158549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27832" y="5756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01575" y="3148020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105285" y="73700"/>
                  </a:moveTo>
                  <a:lnTo>
                    <a:pt x="61322" y="534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06901" y="309537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63835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68029" y="3074321"/>
              <a:ext cx="149402" cy="161020"/>
            </a:xfrm>
            <a:custGeom>
              <a:avLst/>
              <a:gdLst/>
              <a:ahLst/>
              <a:cxnLst/>
              <a:rect l="0" t="0" r="0" b="0"/>
              <a:pathLst>
                <a:path w="149402" h="161020">
                  <a:moveTo>
                    <a:pt x="149401" y="105285"/>
                  </a:moveTo>
                  <a:lnTo>
                    <a:pt x="96696" y="124413"/>
                  </a:lnTo>
                  <a:lnTo>
                    <a:pt x="43032" y="153478"/>
                  </a:lnTo>
                  <a:lnTo>
                    <a:pt x="22577" y="161019"/>
                  </a:lnTo>
                  <a:lnTo>
                    <a:pt x="14549" y="159989"/>
                  </a:lnTo>
                  <a:lnTo>
                    <a:pt x="8027" y="155792"/>
                  </a:lnTo>
                  <a:lnTo>
                    <a:pt x="2509" y="149485"/>
                  </a:lnTo>
                  <a:lnTo>
                    <a:pt x="0" y="141771"/>
                  </a:lnTo>
                  <a:lnTo>
                    <a:pt x="1507" y="88426"/>
                  </a:lnTo>
                  <a:lnTo>
                    <a:pt x="10270" y="26924"/>
                  </a:lnTo>
                  <a:lnTo>
                    <a:pt x="125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105906" y="2827196"/>
            <a:ext cx="1273950" cy="405912"/>
            <a:chOff x="3105906" y="2827196"/>
            <a:chExt cx="1273950" cy="405912"/>
          </a:xfrm>
        </p:grpSpPr>
        <p:sp>
          <p:nvSpPr>
            <p:cNvPr id="81" name="Freeform 80"/>
            <p:cNvSpPr/>
            <p:nvPr/>
          </p:nvSpPr>
          <p:spPr>
            <a:xfrm>
              <a:off x="3126963" y="3027288"/>
              <a:ext cx="558012" cy="205820"/>
            </a:xfrm>
            <a:custGeom>
              <a:avLst/>
              <a:gdLst/>
              <a:ahLst/>
              <a:cxnLst/>
              <a:rect l="0" t="0" r="0" b="0"/>
              <a:pathLst>
                <a:path w="558012" h="205820">
                  <a:moveTo>
                    <a:pt x="0" y="120732"/>
                  </a:moveTo>
                  <a:lnTo>
                    <a:pt x="9576" y="96686"/>
                  </a:lnTo>
                  <a:lnTo>
                    <a:pt x="27534" y="75263"/>
                  </a:lnTo>
                  <a:lnTo>
                    <a:pt x="86803" y="29104"/>
                  </a:lnTo>
                  <a:lnTo>
                    <a:pt x="138380" y="10010"/>
                  </a:lnTo>
                  <a:lnTo>
                    <a:pt x="198623" y="0"/>
                  </a:lnTo>
                  <a:lnTo>
                    <a:pt x="250281" y="3904"/>
                  </a:lnTo>
                  <a:lnTo>
                    <a:pt x="305545" y="15940"/>
                  </a:lnTo>
                  <a:lnTo>
                    <a:pt x="365970" y="34230"/>
                  </a:lnTo>
                  <a:lnTo>
                    <a:pt x="420787" y="78896"/>
                  </a:lnTo>
                  <a:lnTo>
                    <a:pt x="477279" y="135951"/>
                  </a:lnTo>
                  <a:lnTo>
                    <a:pt x="502246" y="174301"/>
                  </a:lnTo>
                  <a:lnTo>
                    <a:pt x="506796" y="184521"/>
                  </a:lnTo>
                  <a:lnTo>
                    <a:pt x="506320" y="192504"/>
                  </a:lnTo>
                  <a:lnTo>
                    <a:pt x="502494" y="198996"/>
                  </a:lnTo>
                  <a:lnTo>
                    <a:pt x="496433" y="204493"/>
                  </a:lnTo>
                  <a:lnTo>
                    <a:pt x="490053" y="205819"/>
                  </a:lnTo>
                  <a:lnTo>
                    <a:pt x="483460" y="204363"/>
                  </a:lnTo>
                  <a:lnTo>
                    <a:pt x="420474" y="174770"/>
                  </a:lnTo>
                  <a:lnTo>
                    <a:pt x="357911" y="149239"/>
                  </a:lnTo>
                  <a:lnTo>
                    <a:pt x="354421" y="147926"/>
                  </a:lnTo>
                  <a:lnTo>
                    <a:pt x="411706" y="166732"/>
                  </a:lnTo>
                  <a:lnTo>
                    <a:pt x="473879" y="193035"/>
                  </a:lnTo>
                  <a:lnTo>
                    <a:pt x="494882" y="196540"/>
                  </a:lnTo>
                  <a:lnTo>
                    <a:pt x="505397" y="195838"/>
                  </a:lnTo>
                  <a:lnTo>
                    <a:pt x="513576" y="191860"/>
                  </a:lnTo>
                  <a:lnTo>
                    <a:pt x="544822" y="150593"/>
                  </a:lnTo>
                  <a:lnTo>
                    <a:pt x="558011" y="120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05906" y="2827196"/>
              <a:ext cx="1273950" cy="353581"/>
            </a:xfrm>
            <a:custGeom>
              <a:avLst/>
              <a:gdLst/>
              <a:ahLst/>
              <a:cxnLst/>
              <a:rect l="0" t="0" r="0" b="0"/>
              <a:pathLst>
                <a:path w="1273950" h="353581">
                  <a:moveTo>
                    <a:pt x="0" y="289239"/>
                  </a:moveTo>
                  <a:lnTo>
                    <a:pt x="9576" y="265192"/>
                  </a:lnTo>
                  <a:lnTo>
                    <a:pt x="27534" y="243770"/>
                  </a:lnTo>
                  <a:lnTo>
                    <a:pt x="84797" y="201515"/>
                  </a:lnTo>
                  <a:lnTo>
                    <a:pt x="147449" y="166624"/>
                  </a:lnTo>
                  <a:lnTo>
                    <a:pt x="203339" y="127513"/>
                  </a:lnTo>
                  <a:lnTo>
                    <a:pt x="263503" y="86832"/>
                  </a:lnTo>
                  <a:lnTo>
                    <a:pt x="321483" y="59655"/>
                  </a:lnTo>
                  <a:lnTo>
                    <a:pt x="378381" y="37286"/>
                  </a:lnTo>
                  <a:lnTo>
                    <a:pt x="441159" y="19104"/>
                  </a:lnTo>
                  <a:lnTo>
                    <a:pt x="503430" y="8108"/>
                  </a:lnTo>
                  <a:lnTo>
                    <a:pt x="555548" y="0"/>
                  </a:lnTo>
                  <a:lnTo>
                    <a:pt x="609214" y="2775"/>
                  </a:lnTo>
                  <a:lnTo>
                    <a:pt x="668687" y="7655"/>
                  </a:lnTo>
                  <a:lnTo>
                    <a:pt x="720513" y="13949"/>
                  </a:lnTo>
                  <a:lnTo>
                    <a:pt x="768574" y="24767"/>
                  </a:lnTo>
                  <a:lnTo>
                    <a:pt x="830133" y="49272"/>
                  </a:lnTo>
                  <a:lnTo>
                    <a:pt x="884181" y="76300"/>
                  </a:lnTo>
                  <a:lnTo>
                    <a:pt x="938178" y="104310"/>
                  </a:lnTo>
                  <a:lnTo>
                    <a:pt x="998741" y="138472"/>
                  </a:lnTo>
                  <a:lnTo>
                    <a:pt x="1057033" y="187472"/>
                  </a:lnTo>
                  <a:lnTo>
                    <a:pt x="1115342" y="236597"/>
                  </a:lnTo>
                  <a:lnTo>
                    <a:pt x="1172147" y="292748"/>
                  </a:lnTo>
                  <a:lnTo>
                    <a:pt x="1228324" y="348900"/>
                  </a:lnTo>
                  <a:lnTo>
                    <a:pt x="1228324" y="352410"/>
                  </a:lnTo>
                  <a:lnTo>
                    <a:pt x="1223645" y="353580"/>
                  </a:lnTo>
                  <a:lnTo>
                    <a:pt x="1164825" y="341060"/>
                  </a:lnTo>
                  <a:lnTo>
                    <a:pt x="1111754" y="327681"/>
                  </a:lnTo>
                  <a:lnTo>
                    <a:pt x="1064399" y="321009"/>
                  </a:lnTo>
                  <a:lnTo>
                    <a:pt x="1064058" y="318608"/>
                  </a:lnTo>
                  <a:lnTo>
                    <a:pt x="1067341" y="315837"/>
                  </a:lnTo>
                  <a:lnTo>
                    <a:pt x="1080348" y="315878"/>
                  </a:lnTo>
                  <a:lnTo>
                    <a:pt x="1135803" y="327409"/>
                  </a:lnTo>
                  <a:lnTo>
                    <a:pt x="1190162" y="330574"/>
                  </a:lnTo>
                  <a:lnTo>
                    <a:pt x="1215653" y="328667"/>
                  </a:lnTo>
                  <a:lnTo>
                    <a:pt x="1234782" y="320021"/>
                  </a:lnTo>
                  <a:lnTo>
                    <a:pt x="1258704" y="301999"/>
                  </a:lnTo>
                  <a:lnTo>
                    <a:pt x="1267173" y="291790"/>
                  </a:lnTo>
                  <a:lnTo>
                    <a:pt x="1273949" y="278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201905" y="3343160"/>
            <a:ext cx="3260949" cy="826223"/>
            <a:chOff x="6201905" y="3343160"/>
            <a:chExt cx="3260949" cy="826223"/>
          </a:xfrm>
        </p:grpSpPr>
        <p:sp>
          <p:nvSpPr>
            <p:cNvPr id="84" name="Freeform 83"/>
            <p:cNvSpPr/>
            <p:nvPr/>
          </p:nvSpPr>
          <p:spPr>
            <a:xfrm>
              <a:off x="6201905" y="3737616"/>
              <a:ext cx="161042" cy="431767"/>
            </a:xfrm>
            <a:custGeom>
              <a:avLst/>
              <a:gdLst/>
              <a:ahLst/>
              <a:cxnLst/>
              <a:rect l="0" t="0" r="0" b="0"/>
              <a:pathLst>
                <a:path w="161042" h="431767">
                  <a:moveTo>
                    <a:pt x="104665" y="0"/>
                  </a:moveTo>
                  <a:lnTo>
                    <a:pt x="55166" y="55088"/>
                  </a:lnTo>
                  <a:lnTo>
                    <a:pt x="28039" y="116029"/>
                  </a:lnTo>
                  <a:lnTo>
                    <a:pt x="9985" y="174723"/>
                  </a:lnTo>
                  <a:lnTo>
                    <a:pt x="1474" y="234295"/>
                  </a:lnTo>
                  <a:lnTo>
                    <a:pt x="0" y="282590"/>
                  </a:lnTo>
                  <a:lnTo>
                    <a:pt x="672" y="341736"/>
                  </a:lnTo>
                  <a:lnTo>
                    <a:pt x="14050" y="399332"/>
                  </a:lnTo>
                  <a:lnTo>
                    <a:pt x="29722" y="425857"/>
                  </a:lnTo>
                  <a:lnTo>
                    <a:pt x="38326" y="430134"/>
                  </a:lnTo>
                  <a:lnTo>
                    <a:pt x="60363" y="431766"/>
                  </a:lnTo>
                  <a:lnTo>
                    <a:pt x="93488" y="420519"/>
                  </a:lnTo>
                  <a:lnTo>
                    <a:pt x="125530" y="402369"/>
                  </a:lnTo>
                  <a:lnTo>
                    <a:pt x="140454" y="385891"/>
                  </a:lnTo>
                  <a:lnTo>
                    <a:pt x="159567" y="346717"/>
                  </a:lnTo>
                  <a:lnTo>
                    <a:pt x="161041" y="326062"/>
                  </a:lnTo>
                  <a:lnTo>
                    <a:pt x="156627" y="305184"/>
                  </a:lnTo>
                  <a:lnTo>
                    <a:pt x="146867" y="284206"/>
                  </a:lnTo>
                  <a:lnTo>
                    <a:pt x="131610" y="269423"/>
                  </a:lnTo>
                  <a:lnTo>
                    <a:pt x="93220" y="250401"/>
                  </a:lnTo>
                  <a:lnTo>
                    <a:pt x="82997" y="249992"/>
                  </a:lnTo>
                  <a:lnTo>
                    <a:pt x="23893" y="268980"/>
                  </a:lnTo>
                  <a:lnTo>
                    <a:pt x="990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22466" y="385343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11938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44874" y="3520581"/>
              <a:ext cx="161946" cy="417245"/>
            </a:xfrm>
            <a:custGeom>
              <a:avLst/>
              <a:gdLst/>
              <a:ahLst/>
              <a:cxnLst/>
              <a:rect l="0" t="0" r="0" b="0"/>
              <a:pathLst>
                <a:path w="161946" h="417245">
                  <a:moveTo>
                    <a:pt x="161945" y="122279"/>
                  </a:moveTo>
                  <a:lnTo>
                    <a:pt x="123571" y="151587"/>
                  </a:lnTo>
                  <a:lnTo>
                    <a:pt x="96480" y="187080"/>
                  </a:lnTo>
                  <a:lnTo>
                    <a:pt x="62707" y="247594"/>
                  </a:lnTo>
                  <a:lnTo>
                    <a:pt x="38530" y="282430"/>
                  </a:lnTo>
                  <a:lnTo>
                    <a:pt x="14803" y="343573"/>
                  </a:lnTo>
                  <a:lnTo>
                    <a:pt x="9980" y="364521"/>
                  </a:lnTo>
                  <a:lnTo>
                    <a:pt x="11736" y="385530"/>
                  </a:lnTo>
                  <a:lnTo>
                    <a:pt x="19536" y="403446"/>
                  </a:lnTo>
                  <a:lnTo>
                    <a:pt x="24891" y="411499"/>
                  </a:lnTo>
                  <a:lnTo>
                    <a:pt x="31971" y="415698"/>
                  </a:lnTo>
                  <a:lnTo>
                    <a:pt x="49196" y="417244"/>
                  </a:lnTo>
                  <a:lnTo>
                    <a:pt x="65431" y="410912"/>
                  </a:lnTo>
                  <a:lnTo>
                    <a:pt x="80445" y="399129"/>
                  </a:lnTo>
                  <a:lnTo>
                    <a:pt x="100882" y="372765"/>
                  </a:lnTo>
                  <a:lnTo>
                    <a:pt x="113696" y="341556"/>
                  </a:lnTo>
                  <a:lnTo>
                    <a:pt x="117104" y="316441"/>
                  </a:lnTo>
                  <a:lnTo>
                    <a:pt x="112380" y="292801"/>
                  </a:lnTo>
                  <a:lnTo>
                    <a:pt x="83754" y="239534"/>
                  </a:lnTo>
                  <a:lnTo>
                    <a:pt x="28545" y="178624"/>
                  </a:lnTo>
                  <a:lnTo>
                    <a:pt x="8905" y="141988"/>
                  </a:lnTo>
                  <a:lnTo>
                    <a:pt x="1121" y="121680"/>
                  </a:lnTo>
                  <a:lnTo>
                    <a:pt x="0" y="100956"/>
                  </a:lnTo>
                  <a:lnTo>
                    <a:pt x="8813" y="59055"/>
                  </a:lnTo>
                  <a:lnTo>
                    <a:pt x="24025" y="33096"/>
                  </a:lnTo>
                  <a:lnTo>
                    <a:pt x="48939" y="10586"/>
                  </a:lnTo>
                  <a:lnTo>
                    <a:pt x="71556" y="2448"/>
                  </a:lnTo>
                  <a:lnTo>
                    <a:pt x="96036" y="0"/>
                  </a:lnTo>
                  <a:lnTo>
                    <a:pt x="118613" y="2812"/>
                  </a:lnTo>
                  <a:lnTo>
                    <a:pt x="127208" y="7539"/>
                  </a:lnTo>
                  <a:lnTo>
                    <a:pt x="139877" y="22150"/>
                  </a:lnTo>
                  <a:lnTo>
                    <a:pt x="153586" y="50107"/>
                  </a:lnTo>
                  <a:lnTo>
                    <a:pt x="155110" y="70315"/>
                  </a:lnTo>
                  <a:lnTo>
                    <a:pt x="151416" y="111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49057" y="362180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59585" y="372708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0" y="0"/>
                  </a:lnTo>
                  <a:lnTo>
                    <a:pt x="46307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33368" y="367444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33368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03375" y="3524221"/>
              <a:ext cx="324833" cy="358002"/>
            </a:xfrm>
            <a:custGeom>
              <a:avLst/>
              <a:gdLst/>
              <a:ahLst/>
              <a:cxnLst/>
              <a:rect l="0" t="0" r="0" b="0"/>
              <a:pathLst>
                <a:path w="324833" h="358002">
                  <a:moveTo>
                    <a:pt x="19505" y="44939"/>
                  </a:moveTo>
                  <a:lnTo>
                    <a:pt x="30684" y="28172"/>
                  </a:lnTo>
                  <a:lnTo>
                    <a:pt x="45531" y="16820"/>
                  </a:lnTo>
                  <a:lnTo>
                    <a:pt x="89248" y="0"/>
                  </a:lnTo>
                  <a:lnTo>
                    <a:pt x="129207" y="168"/>
                  </a:lnTo>
                  <a:lnTo>
                    <a:pt x="165094" y="7627"/>
                  </a:lnTo>
                  <a:lnTo>
                    <a:pt x="192365" y="22836"/>
                  </a:lnTo>
                  <a:lnTo>
                    <a:pt x="215262" y="42160"/>
                  </a:lnTo>
                  <a:lnTo>
                    <a:pt x="231276" y="73881"/>
                  </a:lnTo>
                  <a:lnTo>
                    <a:pt x="238762" y="133758"/>
                  </a:lnTo>
                  <a:lnTo>
                    <a:pt x="237121" y="191858"/>
                  </a:lnTo>
                  <a:lnTo>
                    <a:pt x="225925" y="231190"/>
                  </a:lnTo>
                  <a:lnTo>
                    <a:pt x="194434" y="292731"/>
                  </a:lnTo>
                  <a:lnTo>
                    <a:pt x="172592" y="319700"/>
                  </a:lnTo>
                  <a:lnTo>
                    <a:pt x="144413" y="341339"/>
                  </a:lnTo>
                  <a:lnTo>
                    <a:pt x="124153" y="351368"/>
                  </a:lnTo>
                  <a:lnTo>
                    <a:pt x="81838" y="358001"/>
                  </a:lnTo>
                  <a:lnTo>
                    <a:pt x="43433" y="354377"/>
                  </a:lnTo>
                  <a:lnTo>
                    <a:pt x="9828" y="340306"/>
                  </a:lnTo>
                  <a:lnTo>
                    <a:pt x="3695" y="333097"/>
                  </a:lnTo>
                  <a:lnTo>
                    <a:pt x="776" y="324782"/>
                  </a:lnTo>
                  <a:lnTo>
                    <a:pt x="0" y="315729"/>
                  </a:lnTo>
                  <a:lnTo>
                    <a:pt x="5378" y="299431"/>
                  </a:lnTo>
                  <a:lnTo>
                    <a:pt x="10087" y="291810"/>
                  </a:lnTo>
                  <a:lnTo>
                    <a:pt x="27797" y="280221"/>
                  </a:lnTo>
                  <a:lnTo>
                    <a:pt x="82382" y="259500"/>
                  </a:lnTo>
                  <a:lnTo>
                    <a:pt x="103603" y="252214"/>
                  </a:lnTo>
                  <a:lnTo>
                    <a:pt x="154227" y="253645"/>
                  </a:lnTo>
                  <a:lnTo>
                    <a:pt x="195384" y="257297"/>
                  </a:lnTo>
                  <a:lnTo>
                    <a:pt x="251212" y="278306"/>
                  </a:lnTo>
                  <a:lnTo>
                    <a:pt x="314556" y="304260"/>
                  </a:lnTo>
                  <a:lnTo>
                    <a:pt x="324832" y="308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56638" y="3343160"/>
              <a:ext cx="1006216" cy="697687"/>
            </a:xfrm>
            <a:custGeom>
              <a:avLst/>
              <a:gdLst/>
              <a:ahLst/>
              <a:cxnLst/>
              <a:rect l="0" t="0" r="0" b="0"/>
              <a:pathLst>
                <a:path w="1006216" h="697687">
                  <a:moveTo>
                    <a:pt x="745269" y="68073"/>
                  </a:moveTo>
                  <a:lnTo>
                    <a:pt x="728501" y="62484"/>
                  </a:lnTo>
                  <a:lnTo>
                    <a:pt x="675037" y="30075"/>
                  </a:lnTo>
                  <a:lnTo>
                    <a:pt x="627363" y="16650"/>
                  </a:lnTo>
                  <a:lnTo>
                    <a:pt x="576192" y="8383"/>
                  </a:lnTo>
                  <a:lnTo>
                    <a:pt x="517678" y="0"/>
                  </a:lnTo>
                  <a:lnTo>
                    <a:pt x="454345" y="3890"/>
                  </a:lnTo>
                  <a:lnTo>
                    <a:pt x="397027" y="12661"/>
                  </a:lnTo>
                  <a:lnTo>
                    <a:pt x="344818" y="22669"/>
                  </a:lnTo>
                  <a:lnTo>
                    <a:pt x="304912" y="35383"/>
                  </a:lnTo>
                  <a:lnTo>
                    <a:pt x="241761" y="68664"/>
                  </a:lnTo>
                  <a:lnTo>
                    <a:pt x="198956" y="100198"/>
                  </a:lnTo>
                  <a:lnTo>
                    <a:pt x="141139" y="142060"/>
                  </a:lnTo>
                  <a:lnTo>
                    <a:pt x="91743" y="191131"/>
                  </a:lnTo>
                  <a:lnTo>
                    <a:pt x="52983" y="251708"/>
                  </a:lnTo>
                  <a:lnTo>
                    <a:pt x="21801" y="308646"/>
                  </a:lnTo>
                  <a:lnTo>
                    <a:pt x="5357" y="357619"/>
                  </a:lnTo>
                  <a:lnTo>
                    <a:pt x="0" y="404079"/>
                  </a:lnTo>
                  <a:lnTo>
                    <a:pt x="13832" y="462604"/>
                  </a:lnTo>
                  <a:lnTo>
                    <a:pt x="38238" y="520067"/>
                  </a:lnTo>
                  <a:lnTo>
                    <a:pt x="78630" y="569251"/>
                  </a:lnTo>
                  <a:lnTo>
                    <a:pt x="124553" y="605109"/>
                  </a:lnTo>
                  <a:lnTo>
                    <a:pt x="179378" y="635935"/>
                  </a:lnTo>
                  <a:lnTo>
                    <a:pt x="219366" y="658965"/>
                  </a:lnTo>
                  <a:lnTo>
                    <a:pt x="280914" y="678434"/>
                  </a:lnTo>
                  <a:lnTo>
                    <a:pt x="340570" y="689168"/>
                  </a:lnTo>
                  <a:lnTo>
                    <a:pt x="386419" y="695065"/>
                  </a:lnTo>
                  <a:lnTo>
                    <a:pt x="434092" y="697686"/>
                  </a:lnTo>
                  <a:lnTo>
                    <a:pt x="482576" y="695731"/>
                  </a:lnTo>
                  <a:lnTo>
                    <a:pt x="527910" y="692133"/>
                  </a:lnTo>
                  <a:lnTo>
                    <a:pt x="579740" y="688938"/>
                  </a:lnTo>
                  <a:lnTo>
                    <a:pt x="627073" y="679932"/>
                  </a:lnTo>
                  <a:lnTo>
                    <a:pt x="682172" y="664135"/>
                  </a:lnTo>
                  <a:lnTo>
                    <a:pt x="740777" y="647724"/>
                  </a:lnTo>
                  <a:lnTo>
                    <a:pt x="797319" y="628500"/>
                  </a:lnTo>
                  <a:lnTo>
                    <a:pt x="859860" y="590584"/>
                  </a:lnTo>
                  <a:lnTo>
                    <a:pt x="913526" y="545329"/>
                  </a:lnTo>
                  <a:lnTo>
                    <a:pt x="951841" y="486579"/>
                  </a:lnTo>
                  <a:lnTo>
                    <a:pt x="984240" y="427890"/>
                  </a:lnTo>
                  <a:lnTo>
                    <a:pt x="1000833" y="373115"/>
                  </a:lnTo>
                  <a:lnTo>
                    <a:pt x="1006215" y="323142"/>
                  </a:lnTo>
                  <a:lnTo>
                    <a:pt x="1002221" y="271291"/>
                  </a:lnTo>
                  <a:lnTo>
                    <a:pt x="988050" y="209773"/>
                  </a:lnTo>
                  <a:lnTo>
                    <a:pt x="953883" y="152562"/>
                  </a:lnTo>
                  <a:lnTo>
                    <a:pt x="918928" y="107379"/>
                  </a:lnTo>
                  <a:lnTo>
                    <a:pt x="857477" y="65004"/>
                  </a:lnTo>
                  <a:lnTo>
                    <a:pt x="796425" y="40344"/>
                  </a:lnTo>
                  <a:lnTo>
                    <a:pt x="738043" y="26027"/>
                  </a:lnTo>
                  <a:lnTo>
                    <a:pt x="692435" y="18570"/>
                  </a:lnTo>
                  <a:lnTo>
                    <a:pt x="661041" y="15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3913301" y="1868483"/>
            <a:ext cx="369218" cy="399134"/>
          </a:xfrm>
          <a:custGeom>
            <a:avLst/>
            <a:gdLst/>
            <a:ahLst/>
            <a:cxnLst/>
            <a:rect l="0" t="0" r="0" b="0"/>
            <a:pathLst>
              <a:path w="369218" h="399134">
                <a:moveTo>
                  <a:pt x="234927" y="5589"/>
                </a:moveTo>
                <a:lnTo>
                  <a:pt x="218159" y="0"/>
                </a:lnTo>
                <a:lnTo>
                  <a:pt x="200568" y="375"/>
                </a:lnTo>
                <a:lnTo>
                  <a:pt x="143098" y="13308"/>
                </a:lnTo>
                <a:lnTo>
                  <a:pt x="110622" y="24514"/>
                </a:lnTo>
                <a:lnTo>
                  <a:pt x="47934" y="69046"/>
                </a:lnTo>
                <a:lnTo>
                  <a:pt x="32496" y="85265"/>
                </a:lnTo>
                <a:lnTo>
                  <a:pt x="2017" y="141629"/>
                </a:lnTo>
                <a:lnTo>
                  <a:pt x="0" y="163147"/>
                </a:lnTo>
                <a:lnTo>
                  <a:pt x="4035" y="224516"/>
                </a:lnTo>
                <a:lnTo>
                  <a:pt x="17897" y="287955"/>
                </a:lnTo>
                <a:lnTo>
                  <a:pt x="39892" y="330427"/>
                </a:lnTo>
                <a:lnTo>
                  <a:pt x="73687" y="369911"/>
                </a:lnTo>
                <a:lnTo>
                  <a:pt x="100194" y="385848"/>
                </a:lnTo>
                <a:lnTo>
                  <a:pt x="135865" y="397978"/>
                </a:lnTo>
                <a:lnTo>
                  <a:pt x="159313" y="399133"/>
                </a:lnTo>
                <a:lnTo>
                  <a:pt x="181434" y="394577"/>
                </a:lnTo>
                <a:lnTo>
                  <a:pt x="244211" y="366618"/>
                </a:lnTo>
                <a:lnTo>
                  <a:pt x="306153" y="321212"/>
                </a:lnTo>
                <a:lnTo>
                  <a:pt x="320395" y="306133"/>
                </a:lnTo>
                <a:lnTo>
                  <a:pt x="353959" y="247325"/>
                </a:lnTo>
                <a:lnTo>
                  <a:pt x="365992" y="213695"/>
                </a:lnTo>
                <a:lnTo>
                  <a:pt x="369217" y="183868"/>
                </a:lnTo>
                <a:lnTo>
                  <a:pt x="364411" y="157354"/>
                </a:lnTo>
                <a:lnTo>
                  <a:pt x="335729" y="100921"/>
                </a:lnTo>
                <a:lnTo>
                  <a:pt x="314187" y="71270"/>
                </a:lnTo>
                <a:lnTo>
                  <a:pt x="286098" y="54036"/>
                </a:lnTo>
                <a:lnTo>
                  <a:pt x="229144" y="34037"/>
                </a:lnTo>
                <a:lnTo>
                  <a:pt x="175986" y="29276"/>
                </a:lnTo>
                <a:lnTo>
                  <a:pt x="129642" y="3717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656717" y="1810901"/>
            <a:ext cx="372116" cy="346139"/>
          </a:xfrm>
          <a:custGeom>
            <a:avLst/>
            <a:gdLst/>
            <a:ahLst/>
            <a:cxnLst/>
            <a:rect l="0" t="0" r="0" b="0"/>
            <a:pathLst>
              <a:path w="372116" h="346139">
                <a:moveTo>
                  <a:pt x="302620" y="10529"/>
                </a:moveTo>
                <a:lnTo>
                  <a:pt x="244002" y="10529"/>
                </a:lnTo>
                <a:lnTo>
                  <a:pt x="187406" y="21981"/>
                </a:lnTo>
                <a:lnTo>
                  <a:pt x="134243" y="39896"/>
                </a:lnTo>
                <a:lnTo>
                  <a:pt x="78236" y="77631"/>
                </a:lnTo>
                <a:lnTo>
                  <a:pt x="34035" y="112360"/>
                </a:lnTo>
                <a:lnTo>
                  <a:pt x="17408" y="138967"/>
                </a:lnTo>
                <a:lnTo>
                  <a:pt x="2480" y="187804"/>
                </a:lnTo>
                <a:lnTo>
                  <a:pt x="0" y="228651"/>
                </a:lnTo>
                <a:lnTo>
                  <a:pt x="7324" y="269220"/>
                </a:lnTo>
                <a:lnTo>
                  <a:pt x="23792" y="302817"/>
                </a:lnTo>
                <a:lnTo>
                  <a:pt x="36756" y="320199"/>
                </a:lnTo>
                <a:lnTo>
                  <a:pt x="56556" y="332604"/>
                </a:lnTo>
                <a:lnTo>
                  <a:pt x="82124" y="340846"/>
                </a:lnTo>
                <a:lnTo>
                  <a:pt x="143078" y="346138"/>
                </a:lnTo>
                <a:lnTo>
                  <a:pt x="172051" y="344522"/>
                </a:lnTo>
                <a:lnTo>
                  <a:pt x="225659" y="327540"/>
                </a:lnTo>
                <a:lnTo>
                  <a:pt x="247357" y="318709"/>
                </a:lnTo>
                <a:lnTo>
                  <a:pt x="310594" y="273497"/>
                </a:lnTo>
                <a:lnTo>
                  <a:pt x="340720" y="240028"/>
                </a:lnTo>
                <a:lnTo>
                  <a:pt x="362132" y="204350"/>
                </a:lnTo>
                <a:lnTo>
                  <a:pt x="372115" y="164144"/>
                </a:lnTo>
                <a:lnTo>
                  <a:pt x="369484" y="128184"/>
                </a:lnTo>
                <a:lnTo>
                  <a:pt x="356945" y="84592"/>
                </a:lnTo>
                <a:lnTo>
                  <a:pt x="338473" y="53920"/>
                </a:lnTo>
                <a:lnTo>
                  <a:pt x="310124" y="29494"/>
                </a:lnTo>
                <a:lnTo>
                  <a:pt x="272608" y="9779"/>
                </a:lnTo>
                <a:lnTo>
                  <a:pt x="221129" y="1932"/>
                </a:lnTo>
                <a:lnTo>
                  <a:pt x="18680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3879373" y="3298549"/>
            <a:ext cx="341064" cy="383543"/>
          </a:xfrm>
          <a:custGeom>
            <a:avLst/>
            <a:gdLst/>
            <a:ahLst/>
            <a:cxnLst/>
            <a:rect l="0" t="0" r="0" b="0"/>
            <a:pathLst>
              <a:path w="341064" h="383543">
                <a:moveTo>
                  <a:pt x="174098" y="38984"/>
                </a:moveTo>
                <a:lnTo>
                  <a:pt x="157330" y="33395"/>
                </a:lnTo>
                <a:lnTo>
                  <a:pt x="139740" y="33771"/>
                </a:lnTo>
                <a:lnTo>
                  <a:pt x="121393" y="39007"/>
                </a:lnTo>
                <a:lnTo>
                  <a:pt x="68899" y="75867"/>
                </a:lnTo>
                <a:lnTo>
                  <a:pt x="46482" y="103725"/>
                </a:lnTo>
                <a:lnTo>
                  <a:pt x="20185" y="166634"/>
                </a:lnTo>
                <a:lnTo>
                  <a:pt x="8861" y="218920"/>
                </a:lnTo>
                <a:lnTo>
                  <a:pt x="0" y="279879"/>
                </a:lnTo>
                <a:lnTo>
                  <a:pt x="2355" y="301637"/>
                </a:lnTo>
                <a:lnTo>
                  <a:pt x="15846" y="333616"/>
                </a:lnTo>
                <a:lnTo>
                  <a:pt x="40251" y="359730"/>
                </a:lnTo>
                <a:lnTo>
                  <a:pt x="69709" y="376696"/>
                </a:lnTo>
                <a:lnTo>
                  <a:pt x="106253" y="383542"/>
                </a:lnTo>
                <a:lnTo>
                  <a:pt x="159354" y="370214"/>
                </a:lnTo>
                <a:lnTo>
                  <a:pt x="215657" y="345916"/>
                </a:lnTo>
                <a:lnTo>
                  <a:pt x="277986" y="287853"/>
                </a:lnTo>
                <a:lnTo>
                  <a:pt x="313956" y="228162"/>
                </a:lnTo>
                <a:lnTo>
                  <a:pt x="335005" y="175811"/>
                </a:lnTo>
                <a:lnTo>
                  <a:pt x="341063" y="118091"/>
                </a:lnTo>
                <a:lnTo>
                  <a:pt x="339140" y="63536"/>
                </a:lnTo>
                <a:lnTo>
                  <a:pt x="336769" y="51843"/>
                </a:lnTo>
                <a:lnTo>
                  <a:pt x="324775" y="32611"/>
                </a:lnTo>
                <a:lnTo>
                  <a:pt x="306576" y="17434"/>
                </a:lnTo>
                <a:lnTo>
                  <a:pt x="270023" y="3483"/>
                </a:lnTo>
                <a:lnTo>
                  <a:pt x="229556" y="0"/>
                </a:lnTo>
                <a:lnTo>
                  <a:pt x="190270" y="7026"/>
                </a:lnTo>
                <a:lnTo>
                  <a:pt x="130426" y="35329"/>
                </a:lnTo>
                <a:lnTo>
                  <a:pt x="121456" y="389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755856" y="3039485"/>
            <a:ext cx="358709" cy="303164"/>
          </a:xfrm>
          <a:custGeom>
            <a:avLst/>
            <a:gdLst/>
            <a:ahLst/>
            <a:cxnLst/>
            <a:rect l="0" t="0" r="0" b="0"/>
            <a:pathLst>
              <a:path w="358709" h="303164">
                <a:moveTo>
                  <a:pt x="256123" y="13779"/>
                </a:moveTo>
                <a:lnTo>
                  <a:pt x="218645" y="5446"/>
                </a:lnTo>
                <a:lnTo>
                  <a:pt x="183797" y="7020"/>
                </a:lnTo>
                <a:lnTo>
                  <a:pt x="129962" y="22464"/>
                </a:lnTo>
                <a:lnTo>
                  <a:pt x="67796" y="52621"/>
                </a:lnTo>
                <a:lnTo>
                  <a:pt x="51150" y="64578"/>
                </a:lnTo>
                <a:lnTo>
                  <a:pt x="39071" y="80810"/>
                </a:lnTo>
                <a:lnTo>
                  <a:pt x="14323" y="140460"/>
                </a:lnTo>
                <a:lnTo>
                  <a:pt x="0" y="187891"/>
                </a:lnTo>
                <a:lnTo>
                  <a:pt x="601" y="222905"/>
                </a:lnTo>
                <a:lnTo>
                  <a:pt x="13777" y="255506"/>
                </a:lnTo>
                <a:lnTo>
                  <a:pt x="32498" y="281804"/>
                </a:lnTo>
                <a:lnTo>
                  <a:pt x="55349" y="290828"/>
                </a:lnTo>
                <a:lnTo>
                  <a:pt x="117770" y="303163"/>
                </a:lnTo>
                <a:lnTo>
                  <a:pt x="177289" y="298953"/>
                </a:lnTo>
                <a:lnTo>
                  <a:pt x="212488" y="287138"/>
                </a:lnTo>
                <a:lnTo>
                  <a:pt x="271457" y="248573"/>
                </a:lnTo>
                <a:lnTo>
                  <a:pt x="329736" y="189630"/>
                </a:lnTo>
                <a:lnTo>
                  <a:pt x="352293" y="150030"/>
                </a:lnTo>
                <a:lnTo>
                  <a:pt x="358708" y="107702"/>
                </a:lnTo>
                <a:lnTo>
                  <a:pt x="353968" y="81259"/>
                </a:lnTo>
                <a:lnTo>
                  <a:pt x="338146" y="49761"/>
                </a:lnTo>
                <a:lnTo>
                  <a:pt x="315521" y="25610"/>
                </a:lnTo>
                <a:lnTo>
                  <a:pt x="286590" y="6756"/>
                </a:lnTo>
                <a:lnTo>
                  <a:pt x="276434" y="2078"/>
                </a:lnTo>
                <a:lnTo>
                  <a:pt x="252672" y="0"/>
                </a:lnTo>
                <a:lnTo>
                  <a:pt x="214009" y="32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2013-10-09T13:21:03Z</dcterms:created>
  <dcterms:modified xsi:type="dcterms:W3CDTF">2013-10-09T13:21:27Z</dcterms:modified>
</cp:coreProperties>
</file>